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emf" ContentType="image/x-emf"/>
  <Default Extension="wdp" ContentType="image/vnd.ms-photo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3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ink/ink5.xml" ContentType="application/inkml+xml"/>
  <Override PartName="/ppt/ink/ink6.xml" ContentType="application/inkml+xml"/>
  <Override PartName="/ppt/notesSlides/notesSlide2.xml" ContentType="application/vnd.openxmlformats-officedocument.presentationml.notesSlide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notesSlides/notesSlide3.xml" ContentType="application/vnd.openxmlformats-officedocument.presentationml.notesSlide+xml"/>
  <Override PartName="/ppt/ink/ink11.xml" ContentType="application/inkml+xml"/>
  <Override PartName="/ppt/ink/ink12.xml" ContentType="application/inkml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ink/ink13.xml" ContentType="application/inkml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ink/ink14.xml" ContentType="application/inkml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ink/ink15.xml" ContentType="application/inkml+xml"/>
  <Override PartName="/ppt/notesSlides/notesSlide4.xml" ContentType="application/vnd.openxmlformats-officedocument.presentationml.notesSlide+xml"/>
  <Override PartName="/ppt/ink/ink16.xml" ContentType="application/inkml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ink/ink17.xml" ContentType="application/inkml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ink/ink18.xml" ContentType="application/inkml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ink/ink19.xml" ContentType="application/inkml+xml"/>
  <Override PartName="/ppt/notesSlides/notesSlide5.xml" ContentType="application/vnd.openxmlformats-officedocument.presentationml.notesSlide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ink/ink20.xml" ContentType="application/inkml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ink/ink21.xml" ContentType="application/inkml+xml"/>
  <Override PartName="/ppt/ink/ink22.xml" ContentType="application/inkml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ink/ink23.xml" ContentType="application/inkml+xml"/>
  <Override PartName="/ppt/notesSlides/notesSlide6.xml" ContentType="application/vnd.openxmlformats-officedocument.presentationml.notesSlide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ink/ink24.xml" ContentType="application/inkml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ink/ink25.xml" ContentType="application/inkml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ink/ink26.xml" ContentType="application/inkml+xml"/>
  <Override PartName="/ppt/ink/ink27.xml" ContentType="application/inkml+xml"/>
  <Override PartName="/ppt/notesSlides/notesSlide7.xml" ContentType="application/vnd.openxmlformats-officedocument.presentationml.notesSlide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ink/ink28.xml" ContentType="application/inkml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ink/ink29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  <p:sldMasterId id="2147483708" r:id="rId2"/>
    <p:sldMasterId id="2147483722" r:id="rId3"/>
    <p:sldMasterId id="2147483735" r:id="rId4"/>
  </p:sldMasterIdLst>
  <p:notesMasterIdLst>
    <p:notesMasterId r:id="rId39"/>
  </p:notesMasterIdLst>
  <p:sldIdLst>
    <p:sldId id="460" r:id="rId5"/>
    <p:sldId id="461" r:id="rId6"/>
    <p:sldId id="462" r:id="rId7"/>
    <p:sldId id="463" r:id="rId8"/>
    <p:sldId id="464" r:id="rId9"/>
    <p:sldId id="465" r:id="rId10"/>
    <p:sldId id="466" r:id="rId11"/>
    <p:sldId id="468" r:id="rId12"/>
    <p:sldId id="469" r:id="rId13"/>
    <p:sldId id="470" r:id="rId14"/>
    <p:sldId id="471" r:id="rId15"/>
    <p:sldId id="472" r:id="rId16"/>
    <p:sldId id="474" r:id="rId17"/>
    <p:sldId id="475" r:id="rId18"/>
    <p:sldId id="476" r:id="rId19"/>
    <p:sldId id="477" r:id="rId20"/>
    <p:sldId id="478" r:id="rId21"/>
    <p:sldId id="438" r:id="rId22"/>
    <p:sldId id="481" r:id="rId23"/>
    <p:sldId id="483" r:id="rId24"/>
    <p:sldId id="482" r:id="rId25"/>
    <p:sldId id="484" r:id="rId26"/>
    <p:sldId id="486" r:id="rId27"/>
    <p:sldId id="487" r:id="rId28"/>
    <p:sldId id="488" r:id="rId29"/>
    <p:sldId id="489" r:id="rId30"/>
    <p:sldId id="491" r:id="rId31"/>
    <p:sldId id="492" r:id="rId32"/>
    <p:sldId id="493" r:id="rId33"/>
    <p:sldId id="494" r:id="rId34"/>
    <p:sldId id="495" r:id="rId35"/>
    <p:sldId id="498" r:id="rId36"/>
    <p:sldId id="499" r:id="rId37"/>
    <p:sldId id="500" r:id="rId38"/>
  </p:sldIdLst>
  <p:sldSz cx="9144000" cy="5143500" type="screen16x9"/>
  <p:notesSz cx="6858000" cy="9144000"/>
  <p:custDataLst>
    <p:tags r:id="rId41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BEEF4"/>
    <a:srgbClr val="00FF00"/>
    <a:srgbClr val="00FFCC"/>
    <a:srgbClr val="FF0000"/>
    <a:srgbClr val="99FF66"/>
    <a:srgbClr val="993366"/>
    <a:srgbClr val="00CC00"/>
    <a:srgbClr val="CCFFFF"/>
    <a:srgbClr val="FF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 horzBarState="maximized">
    <p:restoredLeft sz="14983" autoAdjust="0"/>
    <p:restoredTop sz="58970" autoAdjust="0"/>
  </p:normalViewPr>
  <p:slideViewPr>
    <p:cSldViewPr>
      <p:cViewPr varScale="1">
        <p:scale>
          <a:sx n="82" d="100"/>
          <a:sy n="82" d="100"/>
        </p:scale>
        <p:origin x="-104" y="-776"/>
      </p:cViewPr>
      <p:guideLst>
        <p:guide orient="horz" pos="1620"/>
        <p:guide pos="1392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6557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6.xml"/><Relationship Id="rId21" Type="http://schemas.openxmlformats.org/officeDocument/2006/relationships/slide" Target="slides/slide17.xml"/><Relationship Id="rId22" Type="http://schemas.openxmlformats.org/officeDocument/2006/relationships/slide" Target="slides/slide18.xml"/><Relationship Id="rId23" Type="http://schemas.openxmlformats.org/officeDocument/2006/relationships/slide" Target="slides/slide19.xml"/><Relationship Id="rId24" Type="http://schemas.openxmlformats.org/officeDocument/2006/relationships/slide" Target="slides/slide20.xml"/><Relationship Id="rId25" Type="http://schemas.openxmlformats.org/officeDocument/2006/relationships/slide" Target="slides/slide21.xml"/><Relationship Id="rId26" Type="http://schemas.openxmlformats.org/officeDocument/2006/relationships/slide" Target="slides/slide22.xml"/><Relationship Id="rId27" Type="http://schemas.openxmlformats.org/officeDocument/2006/relationships/slide" Target="slides/slide23.xml"/><Relationship Id="rId28" Type="http://schemas.openxmlformats.org/officeDocument/2006/relationships/slide" Target="slides/slide24.xml"/><Relationship Id="rId29" Type="http://schemas.openxmlformats.org/officeDocument/2006/relationships/slide" Target="slides/slide25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Master" Target="slideMasters/slideMaster3.xml"/><Relationship Id="rId4" Type="http://schemas.openxmlformats.org/officeDocument/2006/relationships/slideMaster" Target="slideMasters/slideMaster4.xml"/><Relationship Id="rId5" Type="http://schemas.openxmlformats.org/officeDocument/2006/relationships/slide" Target="slides/slide1.xml"/><Relationship Id="rId30" Type="http://schemas.openxmlformats.org/officeDocument/2006/relationships/slide" Target="slides/slide26.xml"/><Relationship Id="rId31" Type="http://schemas.openxmlformats.org/officeDocument/2006/relationships/slide" Target="slides/slide27.xml"/><Relationship Id="rId32" Type="http://schemas.openxmlformats.org/officeDocument/2006/relationships/slide" Target="slides/slide28.xml"/><Relationship Id="rId9" Type="http://schemas.openxmlformats.org/officeDocument/2006/relationships/slide" Target="slides/slide5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33" Type="http://schemas.openxmlformats.org/officeDocument/2006/relationships/slide" Target="slides/slide29.xml"/><Relationship Id="rId34" Type="http://schemas.openxmlformats.org/officeDocument/2006/relationships/slide" Target="slides/slide30.xml"/><Relationship Id="rId35" Type="http://schemas.openxmlformats.org/officeDocument/2006/relationships/slide" Target="slides/slide31.xml"/><Relationship Id="rId36" Type="http://schemas.openxmlformats.org/officeDocument/2006/relationships/slide" Target="slides/slide32.xml"/><Relationship Id="rId10" Type="http://schemas.openxmlformats.org/officeDocument/2006/relationships/slide" Target="slides/slide6.xml"/><Relationship Id="rId11" Type="http://schemas.openxmlformats.org/officeDocument/2006/relationships/slide" Target="slides/slide7.xml"/><Relationship Id="rId12" Type="http://schemas.openxmlformats.org/officeDocument/2006/relationships/slide" Target="slides/slide8.xml"/><Relationship Id="rId13" Type="http://schemas.openxmlformats.org/officeDocument/2006/relationships/slide" Target="slides/slide9.xml"/><Relationship Id="rId14" Type="http://schemas.openxmlformats.org/officeDocument/2006/relationships/slide" Target="slides/slide10.xml"/><Relationship Id="rId15" Type="http://schemas.openxmlformats.org/officeDocument/2006/relationships/slide" Target="slides/slide11.xml"/><Relationship Id="rId16" Type="http://schemas.openxmlformats.org/officeDocument/2006/relationships/slide" Target="slides/slide12.xml"/><Relationship Id="rId17" Type="http://schemas.openxmlformats.org/officeDocument/2006/relationships/slide" Target="slides/slide13.xml"/><Relationship Id="rId18" Type="http://schemas.openxmlformats.org/officeDocument/2006/relationships/slide" Target="slides/slide14.xml"/><Relationship Id="rId19" Type="http://schemas.openxmlformats.org/officeDocument/2006/relationships/slide" Target="slides/slide15.xml"/><Relationship Id="rId37" Type="http://schemas.openxmlformats.org/officeDocument/2006/relationships/slide" Target="slides/slide33.xml"/><Relationship Id="rId38" Type="http://schemas.openxmlformats.org/officeDocument/2006/relationships/slide" Target="slides/slide34.xml"/><Relationship Id="rId39" Type="http://schemas.openxmlformats.org/officeDocument/2006/relationships/notesMaster" Target="notesMasters/notesMaster1.xml"/><Relationship Id="rId40" Type="http://schemas.openxmlformats.org/officeDocument/2006/relationships/printerSettings" Target="printerSettings/printerSettings1.bin"/><Relationship Id="rId41" Type="http://schemas.openxmlformats.org/officeDocument/2006/relationships/tags" Target="tags/tag1.xml"/><Relationship Id="rId42" Type="http://schemas.openxmlformats.org/officeDocument/2006/relationships/presProps" Target="presProps.xml"/><Relationship Id="rId43" Type="http://schemas.openxmlformats.org/officeDocument/2006/relationships/viewProps" Target="viewProps.xml"/><Relationship Id="rId44" Type="http://schemas.openxmlformats.org/officeDocument/2006/relationships/theme" Target="theme/theme1.xml"/><Relationship Id="rId45" Type="http://schemas.openxmlformats.org/officeDocument/2006/relationships/tableStyles" Target="tableStyles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25399" units="in"/>
          <inkml:channel name="F" type="integer" max="32767" units="dev"/>
        </inkml:traceFormat>
        <inkml:channelProperties>
          <inkml:channelProperty channel="X" name="resolution" value="4096.38672" units="1/in"/>
          <inkml:channelProperty channel="Y" name="resolution" value="5080.81592" units="1/in"/>
          <inkml:channelProperty channel="F" name="resolution" value="0" units="1/dev"/>
        </inkml:channelProperties>
      </inkml:inkSource>
      <inkml:timestamp xml:id="ts0" timeString="2011-10-16T20:12:02.164"/>
    </inkml:context>
    <inkml:brush xml:id="br0">
      <inkml:brushProperty name="width" value="0.05292" units="cm"/>
      <inkml:brushProperty name="height" value="0.05292" units="cm"/>
      <inkml:brushProperty name="color" value="#FF00FF"/>
    </inkml:brush>
  </inkml:definitions>
  <inkml:trace contextRef="#ctx0" brushRef="#br0">13080 2007 4163,'0'0'1250,"0"0"223,0 0-288,0 0-384,0 0 96,0 0-193,0 0-415,0 0-65,0 0 160,0 20 385,0-20 96,0 0-161,0 20 33,0-20-32,0 0 32,0 0-65,0 19-127,0-19-129,0 0-192,0 0-96,0 0-64,0-19 193,20 19-1,1-20-160,-21-20 32,20 20-128,0 0 32,-2-19-32,-18 18-32,21 2-128,-1-21 224,-20-20-192,20 0 32,0 1-32,-1-1 128,1 21-353,-20-1 642,20 0-385,-20 21 96,20-2 32,-20 1 96,0 20-32,0 0-128,0 0 64,0 0-128,0 0-96,20 0 352,-20 0-224,19 0 32,1 0 160,0 0-64,0 0-128,19 0 32,-19 0 32,21 0-321,-3 0 1,-18 20 128,21-20-96,-41 0-737,20 0-929,-20 0-993,20 0-1153</inkml:trace>
  <inkml:trace contextRef="#ctx0" brushRef="#br0" timeOffset="476.0272">12843 1967 8904,'0'-20'1441,"0"20"225,20 0-193,-20 0-672,19 20-256,-19-20-385,20 0 64,0 0 160,0 20 65,19 0-97,-19 20-224,0-1-64,0-19-32,1 0 32,-3 0 193,2 0 351,21-20 97,-21 0 128,19-20-257,-19 0-448,0 0-32,19 0-96,-19 20-160,0-20-448,0 20-994,-20 0-2818</inkml:trace>
  <inkml:trace contextRef="#ctx0" brushRef="#br0" timeOffset="4544.2599">17170 4291 7110,'-20'0'321,"20"0"479,0 0-63,0 0-449,0 0 129,20 0 351,0 0-479,20 0-65,19 0 192,0 0 193,41 0 128,-1 0-97,20 0-159,21 21-129,38-21-128,0 0-96,2 19-96,-2-19 64,1 21 193,-20-21 415,-21 0-319,-18 0-225,-21 0-192,-20 0-321,-39 0-511,-20 0-482,-1 0-2209</inkml:trace>
  <inkml:trace contextRef="#ctx0" brushRef="#br0" timeOffset="5243.2999">13795 5384 13708,'0'0'673,"20"0"160,-20 0-513,40-19 65,-1 19 447,22 0-319,18-20-321,40 20-128,-20-19 32,39 19 32,2-20-32,-1 20-96,-1-21 0,2 21 0,-1 0-224,-1-19 128,2 19 32,-41 0-416,-20 0-545,-18 0-1185,-23 0-3812</inkml:trace>
  <inkml:trace contextRef="#ctx0" brushRef="#br0" timeOffset="5849.3346">17071 5425 8456,'-20'0'480,"20"0"-384,20-20 897,0 20 288,20 0 321,-1 0-641,21 0-545,20 0-128,19 0 257,20 0-1,19 0-127,22 20-161,18-20-96,0 20-96,1-20-32,1 19-32,-22-19 32,20 0-64,-39 0-64,-19 0 0,-21 0 0,-20 0-385,-59 0-2625</inkml:trace>
  <inkml:trace contextRef="#ctx0" brushRef="#br0" timeOffset="11938.6829">2143 4013 6534,'0'20'1057,"0"-20"-993,0 0-64,-21 0 288,21 21 545,0-21 320,0 0-448,21 0-33,-21 0 129,0 0 64,0 0-225,0 0-383,20 19-161,-20-19 0,20 0-64,-2 0 32,23 20-32,-1-20-32,-21 0 32,21 0 32,19 0-32,-19 0 32,19-20-32,-19 1 0,19-2 64,2 1 0,-22 1-64,1-21 32,0 20 65,-1-20-33,1 0-32,1 21-32,-23-21 64,22 20 192,1-20-32,-2 20-63,-19-19 31,20 18 96,-21-18-64,1 19-64,0 1-127,0-2-1,0 1 0,19 1-64,-19-1 0,0 0-32,19-20 64,1 20-32,-19 1 0,17-1 32,3-20-64,-21 20 32,19 0 0,-19 0-32,0 20 32,20-19-64,-21-1 64,1 20-32,20-20 32,-1 20 0,-19-20 0,0 20-65,21-21 65,-21 21 0,-2 0 0,2-19-64,1 19 0,-1 0 96,19 0-64,-19 0 32,0 0 0,20 0 0,-21 0 0,21 0 32,-20 0-32,19 0 0,-19 0-32,20 0 32,-1 0-96,-19 0 0,21 0 32,-21 0 32,19 0 0,-19 0 0,20 0 32,-1 0 32,1 0-32,-20 0 0,19 0 0,-19 0-32,0 19 0,1-19 0,-1 0 32,18 0 32,-17 21-32,-1-21 32,0 0-32,-2 0 0,23 0 64,-21 20-32,19-20-32,-19 0 0,0 20 0,0-20-32,19 20 32,-19-20 32,0 0-32,0 19 0,1-19 32,17 0-64,-18 0 32,1 20 0,-1-20 0,-2 0 0,3 0 0,-1 20 0,0-20 0,0 0-32,-1 20 0,1-20 32,-20 0 0,20 20 32,20-20-32,-21 0 32,1 0-32,0 0 0,20 0 0,-19 0 0,-3 20 0,2-20-32,1 0 0,-21 0 32,20 0-32,0 0 64,-2 0 0,3 20-32,-1-20-32,0 0 64,0 0-32,-1 0 0,1 0 0,0 0 0,0 0 0,0 19-32,-1-19 64,1 0-32,0 0-32,0 0 64,0 20-32,19-20 0,-19 0 0,21 0 0,-23 0-64,2 0 0,21 0 0,-21 0 0,-1 0-32,1 0 96,0 0 0,0 0 0,0 0-32,-20-20 32,19 20 0,1-19-32,0 19-32,-20 0 64,20-20 0,0 20 64,-20-20-192,21 20-97,-3-20 65,2 20 96,0-20 64,-20 0 32,21 20-32,-1-20 0,-2 1 32,3-1 32,-1 0 0,0 0-64,0-1 0,-20-18 0,19 20-96,1-2 32,0-19-64,-20 21-32,20-21 96,-20 20 64,20 0-32,-1 0 32,-19-19 64,20 19 0,-20 0-64,20 0 0,0-20-64,0 1 0,-1-2-32,1 2-161,20 0 65,-19-2 160,17 2 0,-17-1 0,-1 20 96,0 0-64,-2-19 96,23 19-64,-21 0 0,0 1 32,-1-21-128,1 19 64,20-17-32,0 17 128,-21 1-96,21-20 129,1 20 95,-3 1 0,23-1-128,-22 0 32,1 0-64,-1 20 32,1-20-96,0 0 32,-1 20-32,1-19 32,-1-1 129,1 20 191,1 0 0,-2 0-128,-19 0-191,0 0-66,0 0 33,-1 0-64,-19 20 64,20-20 0,0 19-32,0-19 32,0 20 32,0 0-32,-1-20 0,1 20-32,0 0-32,0 0 32,-20 19 0,0-19-32,0 0 96,21 0-32,-21 20-32,0-21-32,0 2 32,0-2 32,0 2 0,18-2 0,-18 21 0,0-1 0,0-19 0,0 20 0,0 0 0,0-21 0,0 22 0,0-22 0,0 21 0,0-21 0,0 22 32,0-21 0,0 18 0,0-17-32,0-1 0,0 0 32,0 20 0,0-21 0,0 1 32,0 20-32,0-20 64,0 19-31,0-19-65,0 0 32,-18 20-32,18-20 32,0-1 0,0 2 0,-21-1 0,1 0 0,20 0-64,-20-1 0,0-19-32,1 20 32,-1 0 32,0-20-97,0 20 97,0 0 0,0-20-128,1 20-128,-1-20-32,0 20 64,0-20-65,-19 19 33,19 1 32,-1-20 128,-19 20 32,22-20-32,-3 20 64,-19-20 0,1 20 32,19-20-32,-20 20 0,20-1 0,-19-19-1,19 20 33,-21 1 0,23-2 65,-2 1-1,0-20 0,-21 20 0,23-1-32,-2 2 0,-1-21 0,-19 20-32,21-20 0,-1 19 0,0 1 0,0 0 32,0 0 64,-19 0 0,19-20-64,0 20-32,0 0 32,-1-1-32,3 2 96,-2-2-32,0 1-32,-1 0 64,1-20 0,2 20-31,-3 0 127,1 0 32,0-1-160,0 1 0,1 1-96,-1-2 32,0 1-32,-20 0-32,21-1 0,-1 21 0,0-20 32,0 0 32,20 0-64,-20 20-96,1-21-1,-1 2 33,0-2 32,0 2 32,-1-2 32,3 1 0,-2 0 0,-21 0-96,21 0-64,2 0 32,-23-1-161,21 1-31,-20 0-289,21 0-127,-1-20 223,-20 20 257,20 0 96,1-1 128,-1-19 32,0 21 0,-1-2 32,1 1 32,2 0 0,-2-1-32,-21 2 0,41-1 32,-20-1 32,1 2 96,-1-2 64,20 2 224,0-1 33,0-1-193,0-19 32,0 20-159,0 0 63,0 0 32,0 0-32,0 0 161,0-1-129,0-19-128,0 20-64,20 0-32,-20 0 0,19-20 0,-19 20 0,20 0 0,-20-20-32,20 20 0,-20-1 0,21-19 32,-21 21 0,20-2 32,-20-19-32,0 20 64,18 1 1,2-21-33,1 19 0,-21-19-64,20 20 0,0 0-96,-1-20 192,1 19-96,-20-19 0,20 21 0,0-1 0,0-20 0,-1 19 0,1 1 0,20-1 0,-20-19-128,19 21 64,-19-1-1,21-20 97,-21 20-64,-2-1 64,3 1-32,-21 0 0,20 20 0,0-20 33,-20 0 31,20 19-64,-1-19 0,1 0 64,0 20-64,0-20-64,0-1-513,-1 1-2626</inkml:trace>
  <inkml:trace contextRef="#ctx0" brushRef="#br0" timeOffset="12976.7422">6451 5842 6470,'0'19'-417,"0"-19"289,19 21 160,1-1 192,0-20 769,0 19 32,19 1-544,-19-20-385,20 20-64,-1 0 32,1-20 0,1 20 64,-3-20-64,3 20-64,-3-1 32,3 1-64,-1 0 64,-21 0 288,21 0 33,-20 0-1,20 0-96,-1-1 33,2 2 223,-3-2 33,3 1-353,-21 1-128,18 18 96,3-19 128,-21-1-160,19 2 65,-19-1 287,20-1 65,-1 1-129,-19 0-224,20 0-160,-19-20 64,-3 20 0,2 0-32,0-1-32,1 21 65,-1-20-1,19 21-64,-19-3 32,0 2-32,19 0 32,1 0-64,-20 0 0,20-1 0,-21 21 32,1-1 0,20 1 0,-19 20 64,17-21-64,-17 1 32,-1-1-64,0 1-256,-2-21-769,3 21-1730,-1-40-1921</inkml:trace>
  <inkml:trace contextRef="#ctx0" brushRef="#br0" timeOffset="14263.8159">6470 5762 7815,'0'0'160,"0"0"64,0 0 737,0 0-320,0 0-289,0 0-256,0 0 321,0 21 95,20-1 161,-20-1 95,20 20-447,0-18-289,0 18-481,19 1-1408,-19-20-1443</inkml:trace>
  <inkml:trace contextRef="#ctx0" brushRef="#br0" timeOffset="46309.6488">5139 8207 7174,'0'0'3780,"-18"0"-3172,18 0 642,0 0 383,0 0-127,0 0-674,18 0-671,-18 0-1,21 0 96,-1 0-96,0 0-64,19 0-32,1 0-256,0 0 448,-1 0-288,1 0 32,-20 0-32,19 0-32,-19 0 0,1 0-288,-1 0-353,0 0-160,-20 0-864,0 0-1122,0 0-1569</inkml:trace>
  <inkml:trace contextRef="#ctx0" brushRef="#br0" timeOffset="46590.6649">5439 8087 6277,'0'0'1378,"0"0"-1250,18 0 1153,2 0 353,1 0-321,-1 20-416,18-20-481,3 0-256,-21 20-96,19-20 0,-19 20-32,0-20 32,-20 20-64,20-20 225,-20 19 287,0-19 257,0 21-96,-20-2-321,0-19-64,0 20-96,1 0-160,-21 0-128,20 0-416,-1-20-1282,3 20-3875</inkml:trace>
  <inkml:trace contextRef="#ctx0" brushRef="#br0" timeOffset="47622.7239">772 5822 8968,'-39'20'1345,"39"-20"-1505,-20 19 224,20-19 897,0 0 160,0 0-352,0 0-161,20 0-95,-20 0 96,0-19-33,20 19-288,-20 0-95,19-20-65,1 20 0,-20-19-32,20-1 0,1-1-96,-21 1 32,20 1 0,-2-1-32,2 1 32,1-22-32,-1 21 64,-20 0-96,20 1 32,-20-1-224,19 0-673,-19 20-1473,0 0-2211</inkml:trace>
  <inkml:trace contextRef="#ctx0" brushRef="#br0" timeOffset="47895.7395">912 5484 9288,'-21'0'353,"21"0"-33,0 0 1185,21-20-63,-21 20-417,20-19-449,0 19-223,-1-20-161,1 20-32,20-20 0,-20 20-128,-1-21-96,-19 21-32,20 0-32,0 0-128,-20 0 159,0 0 97,0 21 97,20-21-1,-20 20-96,0 19 32,0-19-64,0 0-833,20 20-2498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25399" units="in"/>
          <inkml:channel name="F" type="integer" max="32767" units="dev"/>
        </inkml:traceFormat>
        <inkml:channelProperties>
          <inkml:channelProperty channel="X" name="resolution" value="4096.38672" units="1/in"/>
          <inkml:channelProperty channel="Y" name="resolution" value="5080.81592" units="1/in"/>
          <inkml:channelProperty channel="F" name="resolution" value="0" units="1/dev"/>
        </inkml:channelProperties>
      </inkml:inkSource>
      <inkml:timestamp xml:id="ts0" timeString="2011-10-16T20:45:12.591"/>
    </inkml:context>
    <inkml:brush xml:id="br0">
      <inkml:brushProperty name="width" value="0.05292" units="cm"/>
      <inkml:brushProperty name="height" value="0.05292" units="cm"/>
      <inkml:brushProperty name="color" value="#0000FF"/>
    </inkml:brush>
    <inkml:brush xml:id="br1">
      <inkml:brushProperty name="width" value="0.05292" units="cm"/>
      <inkml:brushProperty name="height" value="0.05292" units="cm"/>
      <inkml:brushProperty name="color" value="#FF00FF"/>
    </inkml:brush>
  </inkml:definitions>
  <inkml:trace contextRef="#ctx0" brushRef="#br0">693 6776 704,'-20'0'1826,"1"0"-1506,19 0 1538,0 0 1057,-20 0-417,20 0-896,-20 0-417,20 0-320,-20 20 127,20-20-31,0 0-32,0 0-320,0 0-321,0 0-192,0 0 160,20-20 33,0 20-289,0-20 32,19 0 32,21-20-64,-21 21 32,22-21-32,-2 0 0,20-20 160,-19 21 32,19-1 0,0 0 33,-18 1-161,-2-2-128,0 22 128,1-1-289,-40 0 1,-1 1-96,1-2-161,-20 21-447,20-20-418,-20 20-191,0-19-929,0 19-1378</inkml:trace>
  <inkml:trace contextRef="#ctx0" brushRef="#br0" timeOffset="326.0187">1329 6060 12427,'-41'0'417,"41"0"-97,0-20 1153,20 20-255,1-19-322,-1 19-543,19-20-129,21 20-128,-21-20-64,21 20 32,-1 0-64,-19 0 64,19 0-96,-18 0 0,-3 20 64,-17-20-128,-1 0 32,0 20 96,0-20-32,-20 19 0,19 1 128,-19 0-160,0 20 96,-19 0-64,19 19-160,-20-18-545,0-2-544,20 0-929,-20 2-1249,20-22-1890</inkml:trace>
  <inkml:trace contextRef="#ctx0" brushRef="#br1" timeOffset="13481.7711">3929 2424 3427,'0'20'1217,"0"-20"-1249,0-20 64,0 20 993,0 0 672,0 0 289,0 0-704,0 0-738,-19-20-95,19 20 223,0 0-352,-20 0-159,0 0-33,-1 0 256,1 0 97,2 20 31,-2-20-352,-1 0-160,-19 0 32,1 0 0,-21 0-64,21 0 0,-1 0 64,-19 0-96,-2 0 32,23 20-96,-23 0-96,-18-1 160,39 21 64,-19-20 0,19 0 0,-19 0 0,18-1 0,3 22 0,-3-22-64,3 21 96,-3-21-32,21 22 32,-20-21 64,21 18-64,-21 3 64,20-21-32,-19 20-32,19-21-32,-20 21 0,19-20 0,3 20 0,18-21 32,-20 21 32,20 0 0,0-20 32,0 20 32,0 0-32,0-20-31,20 19-1,-2-19-32,3 20 0,-1-20 64,0 0 64,0-1-32,-1 1 0,21 0-64,0 0-64,-1 0 32,1 0 32,19-1 0,-19-19-64,19 20 96,2 1-96,-2-21 32,20 19-32,1-19-96,-21 0 0,20 20 32,-18-20 32,-2 0 64,0 0-32,1 20 32,-1-20 0,2 0 0,-3 0 32,22 0 0,-20 0-32,19-20 65,-20 0-97,22 20-32,-22-19 0,-1-2 64,3 1 64,-2 1 224,1-1 128,-21-20 65,1 20-257,1-19-160,-3-1 32,-17-20-32,19 21 0,-22-21-96,23-19 65,-21 38 415,0-18 353,-20 19 160,19 0-449,-19 1-127,0-1-161,-19-1 96,19 22-192,-20-20-64,0-2-64,0 2 33,-19 0 31,19-2-96,-21-18 0,3 19 32,-23 20 32,2-19 0,-1 19 0,-19 20-192,0-20 32,-21 20 32,21 0 32,-1 0-129,21 0-223,-20 20-577,18-20-352,2 20-929,19 19-2499,1-19-6918</inkml:trace>
  <inkml:trace contextRef="#ctx0" brushRef="#br1" timeOffset="23610.3505">2679 6577 8391,'0'0'769,"0"0"-833,0 0 224,0 0 545,0 0-257,19-20-95,-19 20-65,20-20-160,-20 20 192,20-20 321,0 1-193,0 19-191,-1-40-33,21 20 32,0-20 128,-1 1 225,1-1 224,19-19 64,2 18-65,-2-18-159,-19 19-481,19-20 0,-19 21-31,19-1-129,-18 0-128,17 1 160,-17-2 0,-21 2-96,-1 20 64,1 19-64,-20-20 32,20 20-96,-20 0-129,0 0-127,0-21-128,0 21-193,20 0-192,-20-20-192,20 20-32,-20 0 0,0-19-673,0 19-1345</inkml:trace>
  <inkml:trace contextRef="#ctx0" brushRef="#br1" timeOffset="23920.3682">3432 5643 4163,'21'0'5606,"-21"0"-5638,20-20 160,0 20 577,-1-20-33,1 20 289,20-19-224,-20 19-545,19-20-32,-19 20 64,20-20 33,-21 20-193,1 0-96,0 0 0,-20 0 0,20 0-1,-20 0 258,0 20 287,0 0 1,0 19-225,-20 1 0,0 0 33,20-1-289,-20 2 0,20 18-897,-19-19-3491</inkml:trace>
  <inkml:trace contextRef="#ctx0" brushRef="#br0" timeOffset="74402.2556">23205 5584 2466,'-40'0'4228,"20"0"-2563,20 0 321,0 0 128,-19 0-192,-1 0-416,20 0-514,0 0-319,0 0-192,0 0-257,20 0-96,19 0 64,22 0-32,18 19-96,0-19-96,20 0-64,-20 0 128,40 0 0,1 0-32,19 0 32,-1 0 64,-18 20 65,-21-20-226,0 0 1,-38 0-160,-23 0-320,-17 0-385,-1 0-1409,-20 0-3556</inkml:trace>
  <inkml:trace contextRef="#ctx0" brushRef="#br0" timeOffset="74835.2804">23643 5384 11627,'38'-19'672,"-38"19"-159,21 0 1857,-21-20-737,20 20-608,-20 0-224,-20 0-481,-1 0-544,1 0-128,-39 0-97,-20 20 449,-20-1-96,-20 2 96,19 19-32,21-21 160,39 21-95,20-20 63,20 0 160,20 20 96,0-1 65,39 1-161,2 0 32,-2-20-32,-1 19 129,-17-18 127,18-1-256,1-1-159,-1 1-194,2-1-383,-23 2-641,-18-1-1762,1-20-6822</inkml:trace>
  <inkml:trace contextRef="#ctx0" brushRef="#br0" timeOffset="121054.924">772 11724 9128,'-19'20'1570,"-1"-20"287,0 0 674,20 0-385,0 0-801,0 0-512,0 0-64,0-20-417,20 0-32,19 20-288,1-20 32,19 0-64,2 1 32,18-1 0,0 0-96,20 0 64,0 0 32,-18 0 32,18 1-96,-40-2-384,0 2-193,-39 19-672,0-21-1025,-20 21-2050,-20-19-3139</inkml:trace>
  <inkml:trace contextRef="#ctx0" brushRef="#br0" timeOffset="121350.9409">1369 11188 12908,'-61'0'256,"41"-20"-320,2 20 32,-2 0 160,20 0 545,20 0 256,18 0-289,3 20 289,38-20 64,0 0-64,0 0-257,20 19-255,0-19-289,-18 0-160,-22 20-64,-19-20 64,-21 20 128,-19 20-64,0-21-128,-19 41 96,-21-20-32,0 19-353,-19 2-319,18-2-289,-17 1-609,-1-1-416,18 1-2370</inkml:trace>
  <inkml:trace contextRef="#ctx0" brushRef="#br0" timeOffset="137315.854">23027 10472 8584,'-40'0'2498,"20"0"-384,20 0-96,0 0-449,0-20-223,0 20-353,40 0-417,-1 0 97,21 0-1,19 0-223,-20 0-97,22 0-64,-22 0-95,20 20-1,40-20 64,1 20-224,38-20 64,-19 19-32,1-19-64,-22 21-32,-38-21-288,-1 19-417,-59-19-544,1 0-64,-3 0-225,-36 0-800,-3 0-961,-39 0-2883</inkml:trace>
  <inkml:trace contextRef="#ctx0" brushRef="#br0" timeOffset="137690.8755">23364 10273 1697,'0'-20'12588,"0"20"-11947,20-19-641,-20 19-161,0 0 65,0 0 96,0 0-32,-20 19 32,-19 1 0,-22 0 32,-18 20 97,-20-20 287,20-1 64,19 2-191,-19-2 127,40 1 64,19 0 97,40 20 192,19 0 128,21-1-289,19 1-352,20 19-63,-20-18-257,0-2-225,-18 1-928,-22-20-1537,1 19-4261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25399" units="in"/>
          <inkml:channel name="F" type="integer" max="32767" units="dev"/>
        </inkml:traceFormat>
        <inkml:channelProperties>
          <inkml:channelProperty channel="X" name="resolution" value="4096.38672" units="1/in"/>
          <inkml:channelProperty channel="Y" name="resolution" value="5080.81592" units="1/in"/>
          <inkml:channelProperty channel="F" name="resolution" value="0" units="1/dev"/>
        </inkml:channelProperties>
      </inkml:inkSource>
      <inkml:timestamp xml:id="ts0" timeString="2011-10-16T20:53:58.017"/>
    </inkml:context>
    <inkml:brush xml:id="br0">
      <inkml:brushProperty name="width" value="0.05292" units="cm"/>
      <inkml:brushProperty name="height" value="0.05292" units="cm"/>
      <inkml:brushProperty name="color" value="#0000FF"/>
    </inkml:brush>
    <inkml:context xml:id="ctx1">
      <inkml:inkSource xml:id="inkSrc40">
        <inkml:traceFormat>
          <inkml:channel name="X" type="integer" max="2560" units="cm"/>
          <inkml:channel name="Y" type="integer" max="720" units="cm"/>
        </inkml:traceFormat>
        <inkml:channelProperties>
          <inkml:channelProperty channel="X" name="resolution" value="56.63717" units="1/cm"/>
          <inkml:channelProperty channel="Y" name="resolution" value="28.34646" units="1/cm"/>
        </inkml:channelProperties>
      </inkml:inkSource>
      <inkml:timestamp xml:id="ts1" timeString="2011-10-16T20:55:19.489"/>
    </inkml:context>
  </inkml:definitions>
  <inkml:trace contextRef="#ctx0" brushRef="#br0">8694 7690 4228,'-20'0'1537,"20"0"-576,0 0-64,0 0 352,0 0 545,0 0-609,0 0-641,0-20 1,0 20 256,0 0 127,0 0-95,0 0-128,0 0-129,-20-20-127,20 20-65,-20 0-31,0-21-97,0 21-96,-19-19-64,19 19-96,-21 0 0,23 0 0,-23-19 32,1 19 32,-19 0-128,19 19 64,-19-19 32,19 0 32,-19 19-128,0 2 96,19-21-32,-19 20 0,18 0 96,-18-20-96,19 20 0,0 0 64,1 19-64,-1-19 32,-1 0 0,3 20-32,17-21 96,-19 1-160,22 20 96,-3-20 0,-19 19 0,20 2 0,-19-2 33,19 1-130,-20 0 194,21 20-97,-21-21 0,20 21 64,-1-21 0,3 2-32,18-2-256,-20 0 480,20-18-224,-20 18 0,20-19 64,0 0-32,0 0-32,0 0 0,0 20-64,0-21 32,0 21-32,20-20 0,-20 20 32,0-20-64,20 19 97,-20-19-65,18 20 0,-18-20-65,21 19 130,-1-18-65,0 18-33,0-19 66,-20 0 63,19 0 0,21 0 64,-20 20-160,0-21 32,-1 1 32,21 0 0,-20-20 32,19 20-32,1 0 64,1-20-96,-2 20 0,1 0 161,-1-20-193,1 0 64,20 0-128,-21 0 128,22 0-32,-23 0-32,23 0 0,-2 0 0,0 0 64,1-20-32,-1 20 0,1-20-96,-1 20 128,0-20 64,-18 0-160,18 0 64,1 0-32,-1 1 160,1-21 32,-1 20 0,-18 0 33,-3 0-193,3-20 96,-1 21 0,-21-21 32,21 0-64,-20 0-32,19 1 96,-19-21 65,20 1 95,-20 19-32,-1-20-32,1 0 1,0 0-161,-20 21 160,20-21 32,-20 1-64,21-21-63,-21 21-33,0-1 32,-21 0-96,1 0-32,-20 1 0,1-1 128,-21 21 0,21-1 32,-21 0-63,-19 1-194,20-1 98,-2 20-1,-18-1-32,20 2 0,-21 19-65,21 0 33,0 0-192,18 0-288,-18 19-193,-1 2-96,21-1-928,-1 0-577,-19 0-3812</inkml:trace>
  <inkml:trace contextRef="#ctx0" brushRef="#br0" timeOffset="5809.3322">6093 4252 7975,'59'0'-128,"-19"0"480,21-20 225,-3 20-1,42-20 609,-21 20 129,20-20-610,20 20-415,1-20-33,-1 20 32,0 0-32,19 0 129,-18-19 159,19 19-159,-1 0-161,2 0-192,-21 0 320,19 0-96,-18 0 1,-21-21 63,0 21 32,-20 0 65,-18 0 31,-3 0-63,-17 0-193,-21 21-96,19-21-96,-19 0-64,-20 0-481,0 19-1313,0-19-2177</inkml:trace>
  <inkml:trace contextRef="#ctx0" brushRef="#br0" timeOffset="6738.3854">9328 3120 15246,'0'-21'480,"0"21"-319,0 0 287,0 0 96,21 21-255,-1 18-129,0 1-128,-20-20-352,18 20-289,23-21-288,-21 1-961,0 0-2562</inkml:trace>
  <inkml:trace contextRef="#ctx0" brushRef="#br0" timeOffset="6890.3941">9527 3079 1537,'0'0'13805,"0"20"-13453,0 1 673,0 18-352,20 1-545,-20-20-96,20 20-320,0-21-929,0 21-1474,-1-20-3106</inkml:trace>
  <inkml:trace contextRef="#ctx0" brushRef="#br0" timeOffset="7091.4056">9865 3497 19090,'0'20'-513,"0"-20"417,0 19 128,0 1 32,0 1 0,0-2-160,0 1-32,20-20-577,0 20-320,-20-20-1793,19 0-6920</inkml:trace>
  <inkml:trace contextRef="#ctx0" brushRef="#br0" timeOffset="7221.413">9865 3259 18193,'-20'0'-192,"20"-20"-257,0 20-480,0 0-1025,0 0-672</inkml:trace>
  <inkml:trace contextRef="#ctx0" brushRef="#br0" timeOffset="7488.4283">10063 3616 16207,'20'39'160,"-20"-18"64,0-21 353,0 0 832,0 0-352,0-21-961,0-18-448,0 19-161,0-20-480,21 1-512,-21-1-97,18 20 513,-18 0 929,20 20 417,0 0 671,-20 0-191,21 20-192,-21 0-65,20 0-288,-2 0-256,3 19-576,-1 1-1603,0-20-5412</inkml:trace>
  <inkml:trace contextRef="#ctx0" brushRef="#br0" timeOffset="7862.4497">10460 3517 17136,'0'19'-64,"-20"22"576,20-2-31,0 0-65,0 21-96,0 0-192,20 19-384,-20-39 160,20 20 32,0-40 32,-20 0-64,0-1-64,0-19 160,0-19 96,0-1-288,0-20 96,-20-19 64,0-1-321,20 0-512,0 1-96,0-21 449,0 41-129,20-2 417,0 22 320,1-1 449,-3 20 288,-18 0-33,20 20-127,-20-1-96,0 1-257,0 20-96,-20-20-128,20 19-32,-18-18-352,18-21-577,-21 20-1473,21-20-2691</inkml:trace>
  <inkml:trace contextRef="#ctx0" brushRef="#br0" timeOffset="8173.4675">10699 3517 16495,'0'19'288,"20"1"1154,-20 1-545,0-2-417,0 1-224,0 19-160,0-18-64,19 18-64,-19-19-288,20 0-32,0-20-33,0 0-95,0 0 128,-1-20 159,-19 0-319,20 1-289,-20-22-416,0 22-256,0-1 1377,0 0 352,0 20 256,0 0 33,0 0 288,0 20 31,0-20-671,0 20-257,20-1-385,-20 2-512,20-1-704,0-20-802,-1 0-2401</inkml:trace>
  <inkml:trace contextRef="#ctx0" brushRef="#br0" timeOffset="8332.4766">10997 3477 12011,'20'0'1025,"-20"0"1057,18 0-1089,2 20-321,1-20 33,-1 0-481,0 0-128,19 0-480,-19 0-929,0 0-2018,0-20-6855</inkml:trace>
  <inkml:trace contextRef="#ctx0" brushRef="#br0" timeOffset="8498.4861">11116 3298 14958,'-20'80'1409,"40"-41"257,-20 21-353,0-1-128,19 1-641,-19-20-383,0 0-354,20-1-960,-20 1-1217,0-20-4869</inkml:trace>
  <inkml:trace contextRef="#ctx0" brushRef="#br0" timeOffset="9262.5298">9865 4411 8744,'0'0'1505,"0"0"-480,0 20 224,0-20-64,0 40-160,0-21-448,0 21-321,0-20-96,20 0-64,-20 0 1,20-1 31,-1-19 0,1 0 0,0 0-96,0-19-160,0-1-32,-1 0-129,-19 0 65,0 0-96,0 20-513,20 0-640,-20 0 95,0 0 930,20 20 96,0 0-65,1-20-383,-3 20-129,2-20 704,0 0 354,1 0 1344,-21 0 865,20-20-320,-20 0-801,-20 0-448,20 0-321,-21-19-287,1 19-546,0 20-960,20-20-1442,0 0-1120,0 20-2147</inkml:trace>
  <inkml:trace contextRef="#ctx0" brushRef="#br0" timeOffset="9422.5389">10341 4451 13676,'0'59'0,"0"-39"97,0 0 95,0 0 320,0 0 33,0-20-673,0 19-1378,0-19-2530,20 0-4772</inkml:trace>
  <inkml:trace contextRef="#ctx0" brushRef="#br0" timeOffset="9521.5446">10321 4272 10057,'0'0'769</inkml:trace>
  <inkml:trace contextRef="#ctx0" brushRef="#br0" timeOffset="9724.5562">10580 4570 11242,'-21'0'1474,"21"-20"-385,-20 0 192,2 0-833,18-19-63,-21-1-161,21 20-448,0-20-1154,21 21-1120,-3-2-257,2 21-288</inkml:trace>
  <inkml:trace contextRef="#ctx0" brushRef="#br0" timeOffset="10027.5735">10699 4490 13036,'0'0'2434,"0"0"-2274,0 0 513,0 0-385,20 0 385,19 0-33,-19-19-447,20 19-97,-1-20-32,-19 0 96,0 0-160,-20 0 32,0 20-96,0-20-128,-20 20-65,0-19 1,-19 19 96,19 19 192,0-19-32,0 20 0,20 0 0,0 0 0,0 0-64,0 0-256,20-1-1410,20 1-1217,-1 0-3010</inkml:trace>
  <inkml:trace contextRef="#ctx0" brushRef="#br0" timeOffset="10272.5875">11175 4411 14381,'-20'-20'0,"0"20"384,1 0-159,-1 0-65,20 20-64,-20 0-160,20-20-96,0 20-417,20 0-224,0-1 353,-1 1-129,21 0 129,-20-20 416,-20 20 416,20 0 97,-20-20 127,0 20 65,0-20-96,-20 0-545,0 19-449,-20-19-1344,21 0-2275</inkml:trace>
  <inkml:trace contextRef="#ctx0" brushRef="#br0" timeOffset="10467.5987">11393 4013 11402,'21'-19'3235,"-21"19"-4260,0 19 705,0-19-865,-21 20 608,21 1 193,0-2-1890,0 1-4004</inkml:trace>
  <inkml:trace contextRef="#ctx0" brushRef="#br0" timeOffset="10603.6065">11513 4033 13196,'0'0'256,"-20"21"-64,20-2 385,0 1-97,-20 0-383,20 20-1379,-21-21-11081</inkml:trace>
  <inkml:trace contextRef="#ctx0" brushRef="#br0" timeOffset="41477.3723">10043 10115 7751,'-20'0'1986,"20"0"-1153,0 0 736,0 0 161,0 0-257,20 0-704,-20 0-161,40 0 129,-19-21-289,17 21-127,3 0-1,-3 0-32,23 0-63,-2-20-33,1 20-96,19 0 96,21 0-192,-1 0 32,0 0-32,20 20 0,-19-20-32,19 0 64,-20 0-64,-20 0 64,-20 0-352,-19 0-1,1 0-95,-41 0-96,0 21-866,-20-21-31,-21 0-801,21 19-64,-19-19-897</inkml:trace>
  <inkml:trace contextRef="#ctx0" brushRef="#br0" timeOffset="42033.4041">10480 10472 3523,'-20'0'8168,"0"0"-7560,-19 20-480,19 20 673,-20-21 160,20 41-192,-19-20-289,-1 20-96,1-1-255,19 20-97,-21-19 32,3 19-32,17-19-64,-19 20 32,20-20 0,1-21 0,19-19-225,0 20-543,0-40-1699,0 19-5925</inkml:trace>
  <inkml:trace contextRef="#ctx0" brushRef="#br0" timeOffset="42545.4334">9290 11346 14669,'-21'0'929,"21"0"-705,0 0 193,0 20 608,0 0-449,0 19-351,21 1-161,-21 0 0,18 0-224,-18 0-801,20-20-961,1 20-1505,-21-21-3108</inkml:trace>
  <inkml:trace contextRef="#ctx0" brushRef="#br0" timeOffset="42682.4413">9448 11425 2274,'0'21'12716,"0"-2"-12556,0 2-160,-20 19 0,20-21-256,0 21-1250,20 0-3010</inkml:trace>
  <inkml:trace contextRef="#ctx0" brushRef="#br0" timeOffset="42970.4577">9607 11803 11915,'-40'40'480,"20"-20"-416,20 19 609,-20 1-97,20-21-415,0 22-161,40-21-321,-20 0 289,19-20 128,1 20 65,1-40 95,-3 20 64,-17-20 257,-1 20 319,0-20 97,-20-21-192,-20 22-64,0 0-353,-1-2-512,-17 2-320,18 19-353,-1 0-1057,1 0-2242</inkml:trace>
  <inkml:trace contextRef="#ctx0" brushRef="#br0" timeOffset="43295.4763">9944 11843 10890,'0'59'160,"-20"-38"-416,20 17 224,0 3 1185,0-1-545,0-1-608,20-19-288,0 0 192,20-20 96,-21 0 64,21-20-96,-20-19 64,1 19 64,-3-20 321,2-1 191,-20 22 257,0 0-96,-20-2-129,20 2 1,-18 19-161,18 0 97,0 19 63,-21 21-287,21-21-65,0 22-96,21-1-288,-21-20 64,18 19-673,22-19-544,-19-20-2178,17 0-9001</inkml:trace>
  <inkml:trace contextRef="#ctx0" brushRef="#br0" timeOffset="43468.4862">10221 11883 12940,'-18'0'2274,"18"0"-1794,0 0 705,39 0 417,-19 0-609,20 0-673,-1 0-160,1 0-128,0-20-224,-1 20-801,-19 0-1409,-20 0-4164</inkml:trace>
  <inkml:trace contextRef="#ctx0" brushRef="#br0" timeOffset="43641.4961">10341 11664 14381,'0'60'1377,"0"-20"-95,-20 19 351,20-19-416,0 20-544,0-1-705,0-19-673,0 0-608,20-1-1025,0-19-4228</inkml:trace>
  <inkml:trace contextRef="#ctx0" brushRef="#br0" timeOffset="44246.5307">10620 12022 8520,'18'0'2466,"-18"20"-2754,0 0 256,0-1 416,21 21 289,-21 20 352,0-1 192,20 1-384,-20 0-513,0-1-192,0-40 352,20 2 161,-20-21 160,0 20 320,0-20-320,0-20-641,0-1-32,0-18-160,20-41-32,-20 21-96,19-20-289,-19 19-191,20 1-642,0 19-127,-20 0 929,20 19 608,0 21-96,-20 21 256,0-1 385,0 0 31,0 0-319,0 19-129,-20 1-96,20 0-160,-20-20-320,20-20-769,0 19-1282,0-19-2561</inkml:trace>
  <inkml:trace contextRef="#ctx0" brushRef="#br0" timeOffset="44564.5489">10936 12002 11627,'0'0'0,"0"20"0,0 0 800,0 0 225,0 19-608,0 1-1,0 0-288,20-21-96,0 1 160,1 0 129,-1-20 95,-2 0-32,2-20 1,1 0-161,-1 1-192,-20-1-96,0-20-32,0 20 64,0 20-32,0-20 32,0 20 64,0 0 32,0 20-32,0 0-32,0 0-32,0 0-96,20 0-513,-20-1-512,19-19-897,1 20-1249,0-20-192,-20 0 992</inkml:trace>
  <inkml:trace contextRef="#ctx0" brushRef="#br0" timeOffset="44723.558">11195 12062 12299,'0'0'1730,"0"0"-1474,20 0 449,0 0 95,19 0-287,-19 0-129,21 0-192,-3 0-192,3 0-224,-21-20-1057,-2 20-2627,-18 0-5573</inkml:trace>
  <inkml:trace contextRef="#ctx0" brushRef="#br0" timeOffset="44903.5683">11314 11843 14029,'0'20'672,"0"19"417,0 1 1057,0 0-736,0 20-770,0-1-543,0 1-290,0-1-479,21-19-610,-21-20-1632,18 0-9258</inkml:trace>
  <inkml:trace contextRef="#ctx0" brushRef="#br0" timeOffset="45516.6034">12187 11902 13708,'-20'21'1154,"1"-21"-1058,-1 19 576,20 21 449,-20 0-576,20 0-385,0-21-256,20 21 32,0-20-32,19 0 64,-19-20-64,21 0 32,-23 0 32,2 0 96,1-20-32,-1 20 0,0-20-64,-20 0-353,0 20-63,0 0 288,0 0 0,0 20 224,19 0-64,-19 20 64,20-21-224,20 1-193,-20-20-127,19 0 191,-19 0 386,0 0 543,0-20 321,-20 1-64,0-1-32,0 0-32,-20-20-545,0 20-512,-20 1-161,21-1-416,19 20-896,-20-20-2275,20 20-7367</inkml:trace>
  <inkml:trace contextRef="#ctx0" brushRef="#br0" timeOffset="45682.6129">12683 12081 10153,'20'60'1730,"-20"-20"-1154,0-21 834,0 1-225,0 0-1025,0-20-833,21 0-960,-21 0-1762</inkml:trace>
  <inkml:trace contextRef="#ctx0" brushRef="#br0" timeOffset="45819.6207">12703 11823 14093,'0'0'1826,"0"-20"-2659,0 20-384,21 0-705,-21 20-4068</inkml:trace>
  <inkml:trace contextRef="#ctx0" brushRef="#br0" timeOffset="46036.6331">12882 12280 5765,'20'-20'2658,"-20"0"-1376,0-20 1216,-20 1-800,20-21-545,0 21-833,0-1-608,0 0-769,0 0 384,20 40 705,-20-19-224,20 19-1730,-20 19-2914</inkml:trace>
  <inkml:trace contextRef="#ctx0" brushRef="#br0" timeOffset="46525.6611">13080 12141 9577,'-18'0'960,"18"0"-1024,18 0 2114,2 0-224,21 0-1185,-3 0-385,3 0 128,-1-20 33,-1 0-225,1 0 32,-20 20 64,-20-19-63,0-1-33,0 20-128,-40-20-96,20 20-160,-19 0 128,-1 0 64,-1 0 0,3 0 32,18 0-32,-1 20 32,21 0 224,0-1 32,21 1 96,-1 20-31,18-20-33,3 0-192,-1-1 0,-1 1-224,1-20 0,-1 0 0,-19 0-160,-20 0-961,20 0-833,-20-20-3812</inkml:trace>
  <inkml:trace contextRef="#ctx0" brushRef="#br0" timeOffset="47357.7087">13736 11526 10249,'0'0'2467,"0"19"-1891,0-19 1442,-20 40-545,20-20-1088,-20 20-353,20-1-128,-19 1-737,19 0-1794,0-21-3266</inkml:trace>
  <inkml:trace contextRef="#ctx0" brushRef="#br0" timeOffset="47479.7157">13876 11605 13933,'-21'20'-481,"21"0"-672,-20 19 128,20 1-1441</inkml:trace>
  <inkml:trace contextRef="#ctx0" brushRef="#br0" timeOffset="69308.9642">5874 3278 4772,'20'20'993,"-20"-20"-897,0 20 320,0 0 641,21 20-416,-21-20 448,0 19 192,0-19-544,0 20-64,0 19-129,0 1-192,0 0-63,0-21-1,0 21-128,0-20-64,0 20 32,20-21-96,-20 1 32,0 0-64,0-1 33,0 1-1,0-20 128,0 19 0,0-18-64,18-21 0,-18 19-64,0 1 32,0-20 32,20 0 128,-20 0 65,0 20 63,21-20-96,-1 0 65,0 20-1,-1-20-64,1 20-64,0-20-64,20 20 33,-21-20-65,21 0 128,21 0 32,-23 0-96,23 0 64,-2 0-288,-19 0 161,19 0-130,-19 0 1,-1 0-64,21 0-96,-21-20 32,1 20 64,19 0 96,-18 0-96,18 0-96,1 0-97,-21 0 193,21 0 0,-21 0 0,22 0 32,-3 0 32,-17 0-32,18-20 32,-19 20 0,19 0 0,-19 0 64,19 0 32,-19 0 0,19 0-64,2 0 64,-2 0-64,0-20 32,1 20-96,-1 0 128,1-20-96,-1 20 32,2 0 0,-2 0 32,-19 0 0,19 0 64,0 0-64,1 0 32,-1 0 0,2 0 32,-2-20-31,-19 20-1,19 0 0,-19 0 96,-1 0 32,1 0-64,1 0-128,-23-19 64,2 19 0,21 0-32,-21 0 0,-2 0-64,3 0 64,-1 0 64,0 0-32,0 0-32,-20 0 1,0 0-66,0 0 130,0 0 95,0 0-32,0 0-160,0-21 64,0 21-64,0-19 32,0 19-128,0-20 0,-20-19-128,20-2-289,0 2-95,-20-1-353,20-19 192,-20-1 385,20 0-65,-21 1-31,3-21-193,18 20-288,-20-19-769,20 0 545,0 19 897,0 0 1473,0 21-288,0 19-801,0-21 32,0 22 96,0 19 353,0-20-32,0 20-449,0-19-192,0 19 31,0 0-63,-21 0-288,1 0-449,0 0-224,-19 19 513,-1-19 63,-19 20 161,-1-20 96,1 0 223,-20 0 226,-21 0 511,1 0-31,-40 0-353,-19 0 417,-2 0 800,2-20 609,-2 20-768,2 0-1026,-20 0-288,18 20 385,2-20-129,18 0-128,21 0-64,0 19-192,1-19 160,19 21-160,-2-1-641,22 0-1889,20 19-6439</inkml:trace>
  <inkml:trace contextRef="#ctx0" brushRef="#br0" timeOffset="73386.1974">11552 9279 4868,'0'0'2370,"0"0"-1537,0-19 1089,0 19 96,0 0-385,0 0-415,0-20-450,0 20-255,0 0 31,-19 0 33,-1 0-321,0-20-32,0 20 33,-19 0-97,-2 0 128,1 0-352,-19 0 64,-20 0 32,-1 0-32,0 0 64,-19 0-96,20 0 96,-20 0-96,0 0 128,-21 0-128,21 0 128,0 0-160,0 0 64,-1 0 0,21 0-32,0 0-224,19 0 512,1 0-288,19 20 0,1-20 32,19 0-32,0 20-32,-1-20-96,1 0-129,20 0-31,0 0 224,0 0-64,0 0 96,0 0 32,0 0 32,0 0 0,0 19 0,0-19 0,0 0 32,-18 20 32,18-20 32,0 20-96,0 0 0,0 0 64,18 0 0,-18-1 32,0 1 193,20 1-65,-20 18 0,0 0 0,0 2-160,0 18 0,0 1-64,0-20 0,0 19-192,0 1 32,21-20 128,-21 0 64,0-1-64,-21-19 160,21 20-256,0-20 224,-20-20-96,20 20 96,0-20 0,0 0 0,0 0 32,20 0 65,-20-20-97,21 20-192,-21 0 96,20-20-129,0 20 129,-1 0 0,1 0-64,20 0-32,-1 0 160,1 0-96,19 0 32,1 0-32,-1 0-224,20 20 32,2-20 96,-2 20 64,0-20 128,0 19-96,2-19 96,18 20 64,0-20 32,0 21 96,-19-21-160,19 0-160,0 0 96,0 0-192,-20-21 160,0 21-192,-18-20-32,-2 20 160,-19-19-32,-1 19-129,1 0 65,-20 19 160,0-19-32,-1 0 64,-19 0-320,20 20 544,-20-20-288,0 0 96,0 0-32,0 0-32,0 0 96,0 0 97,0 0-193,0 0 0,0-20 0,20 1 0,-20-1 96,0 0-128,0-20 128,0 0-160,0 0 96,0-19 32,-20-1 0,20 21-64,0-21-64,0 21 160,-20-21 192,20 20-192,-19 19 225,19-18-321,0 19 64,0 1-32,0-22-64,19 22 0,-19-1 64,0 0-64,20 20 96,-20-20 160,-20 20 160,1 0-288,-21 0 193,0 0 95,-19 20-320,0-20 32,-22 0-32,-18 0-96,0 20-480,-39-20-577,19 20-1089,-21-1-8905</inkml:trace>
  <inkml:trace contextRef="#ctx1" brushRef="#br0">11589 13732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25399" units="in"/>
          <inkml:channel name="F" type="integer" max="32767" units="dev"/>
        </inkml:traceFormat>
        <inkml:channelProperties>
          <inkml:channelProperty channel="X" name="resolution" value="4096.38672" units="1/in"/>
          <inkml:channelProperty channel="Y" name="resolution" value="5080.81592" units="1/in"/>
          <inkml:channelProperty channel="F" name="resolution" value="0" units="1/dev"/>
        </inkml:channelProperties>
      </inkml:inkSource>
      <inkml:timestamp xml:id="ts0" timeString="2011-10-16T20:55:53.877"/>
    </inkml:context>
    <inkml:brush xml:id="br0">
      <inkml:brushProperty name="width" value="0.05292" units="cm"/>
      <inkml:brushProperty name="height" value="0.05292" units="cm"/>
      <inkml:brushProperty name="color" value="#0000FF"/>
    </inkml:brush>
  </inkml:definitions>
  <inkml:trace contextRef="#ctx0" brushRef="#br0">16336 4073 1569,'-19'40'10090,"-1"-40"-9226,20 0-383,0 0 223,0 0 418,0 0 351,0 0-512,0 0-577,39 0-96,-19 0-31,20-20 31,-1 20-96,22-20-96,18 20 64,0-19-63,20-2-33,41 1-96,-1 20 32,19-19 0,20-1 32,-18 0 32,-2 0-96,2 0 128,-22 0 64,-19 1 128,1-2-32,-41 2 1,0-1-97,-19 0-32,-21 20-160,-19-20 32,-20 20-417,0 0-543,-20 0-930,-19 0-2082,-21 0-4548</inkml:trace>
  <inkml:trace contextRef="#ctx0" brushRef="#br0" timeOffset="571.0327">16773 3636 9352,'20'-20'289,"0"20"960,-20 0 577,0 0-161,0 20-320,-20-1-672,0 2-481,0 18-96,-19-19-128,-1 20 0,-19-20 0,-1 20 0,1-21-32,18 21 64,-18-20 0,19 0 0,20 0 0,1 0-96,19 0 64,0-1 0,0 1 0,19 1 128,21 18 32,1-19 96,-3-1-96,23 2 97,18-2 95,-20 1-288,1 0-64,-1 0-64,0 0-320,2-20-193,-21 20-896,-22-20-2820</inkml:trace>
  <inkml:trace contextRef="#ctx0" brushRef="#br0" timeOffset="8489.4856">14907 5504 3363,'0'0'352,"0"0"96,0 0 161,0 0-64,0 0 31,0 0 193,0 0-513,0 0-320,0 0 160,0 0 160,0 0 417,0 0-161,0 0 65,0 0 192,0 20-1,0-20-127,0 0-225,0 20-31,0 0-193,0 0-32,0-1-32,0 1-32,0 0 97,20 21-129,-20-22-32,0 20 64,0-19 0,0 21 0,0-22-64,-20 1 0,20 20-32,0-20 32,0-1-32,0 1 32,0 0-32,0 20 32,0-20 0,0 19-32,-19-19 32,19 20-32,-20-20 32,20 0 0,-20-1 32,20 21 0,-21-20 128,1 1-127,2-2 31,18 1-96,-20 0 32,-1-1 0,21 22-64,-20-22 64,20 1-64,-20 0 96,1 0-64,19 0 128,-20 0-64,0-1-32,0 1-32,0 20 0,1-20 0,-1 1 0,0-2 0,0 0 32,0 21 32,1-19-32,-1-2 32,20 1-64,-20 0 0,0 0 64,-1 20 32,1-21 128,2 1-127,18 0-1,-20 0 0,-1 0 0,1 0-32,0-1-32,1-19-32,-1 20 64,0 0-32,0 0-32,0 0 0,1 0 0,-1-20 0,-20 19 32,20 2 32,-19-2 0,-1 2 64,19 18-32,-17-19 65,17 0-1,-19 0-64,1-1-32,19 1 32,-20 0 0,21-20 0,-21 20 0,20 0-32,-19 0 0,19-20-32,0 19 32,0-19 0,-1 20 1,1-20-33,2 0 0,-2 0 0,-1 20 0,-19-20-32,22 20 64,-3-20 0,-19 20 96,20-20-64,1 20 64,-21-20-32,20 19 32,-19-19-31,19 20-129,-20-20 0,1 0 96,19 21-128,-21-21 128,21 19-96,-19-19 96,19 21-96,0-21 32,0 19-64,-19-19 32,19 19 64,0-19-192,0 21 224,1-1-96,19-20 0,-20 20-32,0 0 96,20-20-128,-20 0 64,0 20 32,20-20-64,-21 19 32,3 1 64,-2-20-128,-1 20 128,1 0-32,0-20-128,2 20 96,-3 0 64,1-1-128,0-19 128,0 20-96,1 0 0,-1 0 64,0 0 0,0 0-96,0-1 128,1 2-32,-21-1 224,20-1-128,0 1 129,1 0 31,-1-20-160,0 20-32,20 0 0,-21-20-224,21 20 160,-20-20-96,20 20 128,0-20-32,-18 19-64,18 2-192,-20-21 544,20 19-512,-21 1 480,1-20-192,0 20-128,1 0 96,-1 0 128,0 0-159,20-1 95,-20-19-32,20 20 64,0-20-64,-20 21-96,20-21 0,0 19 0,-19-19 0,19 20 96,0 0-192,-20-1 96,20 2 96,0-1 0,-20-20-128,20 19-32,0-19 64,-20 20 96,20-20-96,0 20-96,0-20 128,0 20 32,0-20-128,0 0 96,-20 20 0,20-20-64,0 0 160,0 0-128,0 19 0,0-19 32,0 0-32,0 0 64,0 0 0,0 21 65,0-21-65,0 0-32,0 0-32,0 0 96,0 0-288,0 0 95,-21 0 1,21 19 0,0-19-224,0 0-321,0 0-640,0 0-1409,0-19-5863</inkml:trace>
  <inkml:trace contextRef="#ctx0" brushRef="#br0" timeOffset="9682.5538">11930 8584 2114,'0'0'4420,"0"0"-3427,18 0 256,-18 0 256,0 0 97,0 0-289,0 0-672,-18 0-513,18 20 96,0-1-32,-20 2-96,20-2-128,-20 2 64,20-2-32,-21 1-64,1 20 0,20-20 32,-18 19 64,-3-19-32,1 20 32,0 0-32,0-21 32,1 21-64,-1-20-64,0 0-256,0 0 127,0 0-31,1 0 0,-1-1 256,0 2 0,20-2 96,-20 1 128,0 0 129,20 0-33,-19 0-128,19 0-64,0-20 64,0 20 1,0-1 127,-20-19 96,20 20-63,0 0-65,0-20-32,0 20-96,0 0-32,0-20-31,0 20-130,0-20 98,-20 19-33,20-19 32,0 20-32,0-20 192,-20 21 32,20-21 32,0 19-192,0-19-31,0 0 31,20 0-192,-20 20-289,0-20-31,0 0-321,0 0 0,0-20 225,0 20-161,-20 0-672,20-19-2082</inkml:trace>
  <inkml:trace contextRef="#ctx0" brushRef="#br0" timeOffset="12846.7348">12485 8008 64,'20'-21'1569,"-20"21"353,0-19-833,0 19-481,20 0-31,-20 0 448,0 0 192,0 0-352,0 0-417,0-20-352,0 20-63,0 0 31,-20 0 96,20 0 64,0 0-128,-20 0-32,20 20-32,0-20-96,0 0 32,0 0 32,-20 19-96,20-19-96,0 21 160,0-21 32,-19 20 0,19-20 64,0 19 64,-20-19 0,20 20 64,-20 0 96,20-20-95,-20 20-97,20 0 64,0 0-96,-20 0 32,20-1-64,0 2-64,-19 18 32,19-19 32,0 0-32,0 0 0,0 0 64,-20 19-32,20-18 64,0-2-160,0 21 128,-20-21-64,20 22-64,0-2 128,-21 1-64,21-20 64,-20 20-64,20 0 0,0-21 64,-18 21-64,18 0 32,0-1-64,0-19 64,0 20-64,0-20 64,0 19-32,0 1 0,-20-20 0,20 20 32,0 0 33,0 0-98,-21-1 66,21-19-33,0 20 0,0 0 32,0-1 192,0-19-128,0 20-128,0-20 128,0 19-96,0-18 0,21 18 0,-21-19-96,0 20 96,0-20 32,0 20 0,20-21 0,-20 2 96,0 18 0,0-19 32,0 0-96,0 0-64,0 19 32,0-19 64,18 0-31,-18 20-65,20-20 0,-20-1 0,0 2 32,21-2 32,-21 21 224,0-20-32,0 0 32,20 0 97,-20 0-97,0-1-96,20 1-32,-20 1 1,19-21-65,-19 19-32,20 1-32,0 0 32,-20-1-32,20 2 32,-20-1 0,20-1 0,-20-19 160,19 20 0,-19 0 65,0 0-193,20 0 128,-20 0-96,20-1-32,0 2 0,-20-2-32,20 1 0,-20 20 97,19-20 63,1-1 32,0 2-128,-20 18 0,20-18 0,1-2-32,-3 1 1,-18 0-65,20-1 32,0 2-64,1-1 96,-1-1-128,-2-19 0,-18 20 64,21 0 0,-21 0 64,0 0-128,0 0 64,0-1 32,20 1-32,-20 0 64,0-20-32,20 20-64,-20-20 64,0 20-128,20 0 160,-20-20-128,0 20 128,20-1-160,-20 2 128,0-2 0,0 1 193,0 1-161,19-2 0,-19 1-160,0-20 128,0 0-160,0 0-97,0 0-255,0 0-257,20 0-320,-20 0-416,0 0-705,0 0-480,0-20-1859</inkml:trace>
  <inkml:trace contextRef="#ctx0" brushRef="#br0" timeOffset="13265.7588">12703 10949 5765,'-20'0'2626,"20"0"-768,0 0 128,0 0 64,0 0-833,0 0-768,0 0 63,0 0 97,20 20-97,1-20-95,17 19-257,-17 2-128,19-2 96,-20 22-160,0-22 224,-1 1-288,1 20 192,0-40-96,0 20 192,0-20 193,-20 0 95,19-20 32,1-20-287,0 20-161,0 1-96,1-2-64,-3 1-321,-18 20-287,20-19-193,1 19-417,-21 0-767,0 0-2147</inkml:trace>
  <inkml:trace contextRef="#ctx0" brushRef="#br0" timeOffset="15392.8804">13179 11585 1153,'-18'0'1761,"18"0"-896,0 0-513,0 0-512,18 0-1313,-18-20-1024</inkml:trace>
  <inkml:trace contextRef="#ctx0" brushRef="#br0" timeOffset="16005.9155">13200 11565 544,'0'0'2306,"0"-20"-1313,0 20-544,0 0 127,0 0-192,0 0-191,0 0 95,0 0 128,0 0 481,0 0 96,-21 0-256,21 0 64,0 0-33,0 0 1,0 0 0,0-19 64,0 19-1,0 0-191,0 0-193,0 0 33,0 0 31,0 0-95,-18 0 31,18-21 65,0 21-161,-20 0-32,20 0 33,-20-19-161,-1 19 32,-17 0 0,17-21 64,-19 21-95,1-19-33,-1 19-128,0 0 32,1 0-128,-1 19 64,-19 2 0,18-2-32,1 2-32,1 18 128,-1-19-96,20 20 0,1-1 128,-1 1-96,20 0-32,0-1 32,0 1 0,0 20 32,39-20 0,-19-2 32,41 3-64,-23-1 64,23-1-32,18-19-32,0 0 0,0-20 0,2 0-32,-2-20-32,-20 20 160,20-39-96,-39 19-96,19-20 192,-39-1-32,0-18-32,0 20 160,-20-21 32,0 1-159,-20-1 127,-20 1-32,1 19 128,-1 0 193,-19 21-33,-20-2-480,18 2-64,-18 19-288,20 0-1122,19 19-2113,-19-19-12427</inkml:trace>
  <inkml:trace contextRef="#ctx0" brushRef="#br0" timeOffset="19850.1354">8514 8902 10057,'-58'-20'416,"37"20"866,1-20-97,20 20-160,-20 0 352,20 0-32,0 0-704,0 0-481,0 0 64,0 20 321,20-20-193,0 20 193,1 19-257,37-18 0,-17 18-160,38 1 97,0 0-161,2 19-32,18 1 160,19 0-64,-19-1-96,20 20 0,-20-19-64,1 20 32,-20-20 0,-1-1-64,-20-19-32,-18 0 192,-3-1-128,-18-19 64,1 0-32,-1-20-64,-20 20-32,0-20-128,-20 0-417,-1 0-576,1 0-1282,-18-20-3490</inkml:trace>
  <inkml:trace contextRef="#ctx0" brushRef="#br0" timeOffset="20196.1552">9508 9517 12619,'0'0'481,"0"-19"-897,19 19 255,-19 0 354,20 0 639,0 19 546,20 2-674,-1-1-383,2 20-193,17 0 224,-17-1-32,-2 1 1,1-20-289,0 19 128,-1-19-96,-19 20-32,0-20 0,0 0 64,-20-1 32,0 2 225,0-2 95,-20-19 225,0 20-1,-20-20-31,1 20-65,-1-20-127,-19 20-129,18 0-32,-17-20-127,17 20-129,2 0-225,-1-1-768,0 22-928,1-2-2499</inkml:trace>
  <inkml:trace contextRef="#ctx0" brushRef="#br0" timeOffset="25887.4807">10638 7610 6534,'0'0'1089,"0"0"-481,0 19 417,0-19 769,0 0-32,0 0-609,0 0-481,0 0 1,0 0 96,0 0-33,0 0-95,0 0-128,0 0-161,0 0 0,0-19-64,0 19 33,0 0-161,0-19 32,0-2-64,0 2-32,0-22 225,0 2-97,0-1-64,0-19 32,0 19-96,0-20 96,0-19-128,0 0-31,0-21-66,0 1 98,0-20-33,0-21-64,21 21 96,-21 0 288,20 0-96,0-1-128,0 21-128,-1-20 0,1 19 32,-20-19 0,0 20-128,0-20-64,0 40 0,0-1 32,0 21 0,0-1 64,0 40-96,0 1 63,0 19-287,0 0-192,0 0-225,0 0-320,0 0-705,0 0-1153,0 0-1569</inkml:trace>
  <inkml:trace contextRef="#ctx0" brushRef="#br0" timeOffset="26269.5026">10401 5445 13164,'-40'19'2274,"20"-19"-1249,20 0-96,0 0-352,0-19 95,0-1 33,20 0-385,20-20-192,-1 1-32,1-2 64,1-18 129,-3-1 31,23 1-160,-2-1 32,0 0-96,1 21-320,-21-1 737,-19 0-481,0 21-64,-20 19-32,0-20-128,20 20-65,-20 0-159,0 20 256,0-20-225,20 19 578,-1 21-225,1-20-65,0 20 129,1-1-224,17 1-352,-18-20-161,21 0-512,-21 19-1570,-1-18-3074</inkml:trace>
  <inkml:trace contextRef="#ctx0" brushRef="#br0" timeOffset="67213.8444">10600 7570 1697,'-20'0'1570,"20"21"-65,0-21-128,0 0-288,0 0 129,0 0-97,0 0 32,0 19-289,20-19-255,-20 0-161,0 0 1,0 0 127,0 0-31,0 0-97,0 0-223,0 0-65,0 0 32,0 0-96,0 0-96,20 0 32,-20 0-32,0 0 0,18 0 64,-18 0-64,21 0 0,-21-19 64,20 19-32,-20 0 64,20-21 0,-20 21 97,0 0 191,0 0-96,0 0-128,0-19 1,-20 19-97,20 0 32,0-21-96,0 21 0,0 0 32,-20 0 0,20 0 0,0 0 32,0-20 0,0 20 0,0 0 32,0 0-32,0 0-64,0 0 32,0 0 0,0-19-32,0 19 32,0-20-32,20 20 0,-20-20 0,0 0 0,20 0 0,-20 0 32,0 1 32,0-1 32,20 0 32,-20-20-128,0 20 97,0-19-65,0 19 64,0-20-96,0 0-32,19 21 96,-19-21-128,0 0 160,0 0 64,0 20 128,-19-19-32,19-1-95,-20 0-97,0 1-32,20-1 224,-20 0-160,-1 0 160,3-19-224,-22 19 128,19-20-256,-17 1 192,-3-1-32,1 1-224,1-1 160,-21-20-64,1 21 32,-2-21 64,2 1-32,1 19-64,-23-20 64,2 22-32,0-22-64,0 20 96,-20 0-64,-1 1 32,1-1-96,0 1 32,-21-1 0,21 1-32,-20 19-97,0-19 225,19 18-32,-19 1 0,0 21 96,1-21-128,-2 20 224,1 0-160,0 0 0,19 20 0,1-20 0,-20 20 0,20-19 97,19 19-65,-19 0-193,20 0 514,0 0-674,-2 0 642,2 0-449,0 0 224,20 19 0,-1-19 96,1 0-32,-1 0 96,21 0-224,-1 0-32,-1 0 64,2-19-160,19 19 32,0 0-576,20 0 736,-20-20-1089,20 20 352,0 0-1152,20 0-65,-20 0-1249,20 0-1505</inkml:trace>
  <inkml:trace contextRef="#ctx0" brushRef="#br0" timeOffset="67545.8634">7225 4649 3267,'-21'0'768,"-17"0"257,18 20 449,-21 0 448,-18-1-129,-1 22-544,1-22-384,-20 21-96,18 1-289,23-2-223,-3-19-225,1 20 0,21-20 256,19-1 0,19 1 417,21 0-64,19 0-97,2 20-256,18-20-192,0 20 0,1-21-96,-21 1-288,0 20-96,2-40-769,-41 20-2371</inkml:trace>
  <inkml:trace contextRef="#ctx0" brushRef="#br0" timeOffset="68526.9195">4068 5067 9096,'20'59'3620,"0"-19"-3620,-1 20 32,-19 20 64,20-21-96,-20 1 160,20-21 480,0-19-319,-20 0-65,0-20 385,21 0 416,-21-20-481,0 0-576,-21-19-160,1-2 128,0 2 64,20 0-64,0-1-32,0 40-32,0-20-128,0 20 31,20 0 97,0 0 0,1 20 0,-3-20 32,2 19 64,21 2-32,-21-21-352,-2 20-321,3-20-224,-21 0 609,20-20 416,-20-20 128,20 20 417,-20-19-65,0 18 129,0 21 224,20-20-737,-20 20-192,19 20 192,1-20 193,0 40-97,0-20-96,0 19-256,-1-18-352,21 18-417,-20-19-609,-20-1-736,21-19-2786</inkml:trace>
  <inkml:trace contextRef="#ctx0" brushRef="#br0" timeOffset="68842.9376">4704 5126 16751,'0'21'1153,"0"-21"-1249,0 19-64,0 1 160,0 1 32,20-2 32,-2 21 32,23-21-192,-1 2-256,-21-1-96,21-1-97,0-38-224,-21 19-448,1-41-96,0 22 929,0-21 287,-20 0 162,0 1 31,0 18 224,-20 2 353,0-1 255,20 20 97,0 0-704,0 20-321,0-1-64,0 2 0,0-2-641,40 22-1377,-19-22-2627</inkml:trace>
  <inkml:trace contextRef="#ctx0" brushRef="#br0" timeOffset="69082.9513">5160 5047 12075,'-21'0'-96,"3"0"-737,18 0 865,-20 20 160,20-20 321,0 20-97,0-20-192,20 20-96,19-1 1,-19 2-225,20-21-289,-1 19-63,-19 1 191,-20-20 97,0 21 32,0-2-352,-20 1-2179,0 0-1953</inkml:trace>
  <inkml:trace contextRef="#ctx0" brushRef="#br0" timeOffset="69319.9649">5439 5027 11755,'18'-20'288,"-18"20"-704,-18 20 672,18 0-192,-21 0 288,1 20 257,20 0-481,0-21-128,20 22 32,1-22-128,17-19 64,3 0-96,-3 0-257,23-19-480,-22-2-992,-19 1-1250,0-20-2306</inkml:trace>
  <inkml:trace contextRef="#ctx0" brushRef="#br0" timeOffset="69500.9753">5597 4609 14381,'0'60'64,"20"-40"481,-20 40 768,20-20-737,-1 20-191,-19 19-161,20-20-192,0 1-673,0 0-768,0-20-1057,-1-1-2339</inkml:trace>
  <inkml:trace contextRef="#ctx0" brushRef="#br0" timeOffset="69839.9946">5935 5047 11915,'38'0'640,"-17"-20"1346,-1 20-672,19 0-257,-19-20-129,0 0-319,0 20-289,-20-19-224,0-1 417,-20 0-1058,0 20 97,0-20-353,-19 20 96,-2 0 65,3 0 159,18 20 161,-1 20 224,1-21 288,20 21 0,20 0 385,1 0-97,-1 0 65,39-21-353,-19 1-96,19 1-96,-19-21 64,19 0 64,-19 0 129,-1 0-1,-19 0-288,-20-21-801,0 21-3267</inkml:trace>
  <inkml:trace contextRef="#ctx0" brushRef="#br0" timeOffset="73016.1763">20088 4312 16687,'-19'0'-32,"19"0"-352,19 19 320,-19 2 64,20-2 128,20 21 320,-1 0 1,21 19-161,20 1-96,19 0-64,0-1 65,20-19-161,1 20-161,-1-20-63,-1-20-128,1-1-128,-19-19 223,-1 0 225,-19 0 32,-1-19-128,-20-1-128,-39-1-352,1 2-1538,-42-2-2787,1 2-3843</inkml:trace>
  <inkml:trace contextRef="#ctx0" brushRef="#br0" timeOffset="73463.2019">20306 4371 10345,'-38'0'2467,"38"-19"-898,0-2-95,0 21-738,0-19-95,20-2-225,19-18-128,21 19-159,-1 0-1,40 0 160,0 20-192,1 0-96,-1 20-64,20 0 32,21 20-352,-22 0-545,1 0-96,0 19-32,1-19 224,-21 19-352,-40-19-865,1 0 160,-41-21 641,-19 21 544,0-40-544,-19 20 96,-1-20-865</inkml:trace>
  <inkml:trace contextRef="#ctx0" brushRef="#br0" timeOffset="74156.2415">21102 4391 6886,'-20'-20'3619,"20"1"-3074,-21 19 160,21 0 127,-20-21-127,0 21-224,0 0-417,-19 0-96,19 0 0,-20 0 32,1 21 64,-1-2-128,1 1 64,19 20 0,0 0 32,-1 19 64,21-19-32,21 20-160,-1-1-257,18-19-127,23-1 224,-2-18 95,1-2 33,-1-19 160,20 0 96,-18 0 33,-2-40 127,1 21 385,-21-22 127,1 2 482,-40-21-450,0 21-351,-20-21-97,0 21 33,-19-1-257,-1 0 32,0 1-288,1 39-289,19-21-1024,-21 21-1378,3 0-2530</inkml:trace>
  <inkml:trace contextRef="#ctx0" brushRef="#br0" timeOffset="76053.35">21061 4530 992,'-20'0'-736</inkml:trace>
  <inkml:trace contextRef="#ctx0" brushRef="#br0" timeOffset="76434.3718">21061 4530 1761,'0'0'2595,"0"-20"-321,-20 20-64,20 0 96,0-20 0,0 20-672,-20 0-641,20 0-673,-20 0-256,20 0-32,-19 0-64,-1 0-32,0 20 32,0 0 32,20 0 32,-20 20 0,20-21 0,0 21-64,20 0-96,0-21 32,0 2 64,19-1 128,1-20 160,1 0 96,-21-20 33,18 20-33,-17-40-128,-1 20 97,-20 0-225,0-20-64,0 21 256,-20-1-256,-1 0 0,1 0-96,-18 20-64,17 0-737,1 0-1793,0 0-6151</inkml:trace>
  <inkml:trace contextRef="#ctx0" brushRef="#br0" timeOffset="80207.5876">19970 4391 3811,'0'0'705,"0"0"-97,0 0-383,0 0-289,19 0-449,-19 0-128,0 0-544,0 0 705,0 0 960,0 0 1090,0 0 95,0 0-383,0 0-514,0 0-319,0 0-385,0 0-128,0 0-225,0 0-95,0 0 96,0 0 128,20 0 32,-20 0 63,0 0 130,0 0 479,0 0 161,0 0-65,0 0 65,0-20-32,0 20-1,0 0-191,0 0-33,0 0 33,0 0-33,0-19 32,0 19-95,0 0-1,0 0-63,0 0-129,0 0-64,0 0 0,0-21-64,0 21-32,0 0 0,-20 0 32,20 0-64,0 0 0,0 0 32,0-19 128,-19 19-96,19 0 64,0 0 33,0 0 159,-20-21-96,20 21-96,-20 0-96,-1 0-64,21-19 0,-20 19 0,20 0-64,-18-20 0,-2 20 0,20 0 96,-21 0-32,1-20-32,20 20 64,-20 0 0,1 0-64,19-20 32,-20 20-96,0 0 64,0 0-65,0 0-31,-19-20 0,19 20-96,0 0 128,0 0 32,-19 0-96,19 0-65,0 0 161,-19 0 0,19 0 96,-21 0-96,1 0 96,1 20-32,19-20 0,-20 0 32,1 20-32,-1-20 32,1 20-32,19-20 0,-20 20 32,1-1-32,19 2-64,-21-2 0,21-19 0,-19 21-1,-1 18 129,1-19-64,-1 0 32,20 0 97,-19 0 63,-1 19-128,0-19 32,21 20-128,-21-20 64,19 20 0,1-21 64,-18 21-64,17 0 64,-19-20 192,20 20 96,1 0-127,-21-20-161,20 19-32,0 1 0,1-20-32,-1 19 64,0-19-192,0 0 160,-19 20-32,19-20 32,-21 19 32,21 1-32,-19-20-32,19 20 0,-20-20 0,21 0 0,-21 20 32,20-20 32,0-1 0,-19 1-32,-1-1 128,20-19 0,-19 21 33,-1-1 31,-1 0-96,2-1-32,19-19-32,-20 20-96,1-20 64,19 20-64,-20-20 0,1 0 32,-21 20 0,21-20 96,-2 20 128,3-20 65,-3 20 63,21-20-160,-19 0-128,19 0 0,0 20 96,0-20 32,0 0-95,1 0-1,19 0-96,-20 0-32,20 0 32,0 0-161,-20 19 194,20-19-162,-20 0 1,20 0 0,-20 0-96,20 0-32,-19-19-33,-1 19-31,0 0-256,20 0-97,-20 19 225,-1-19 127,21 0-127,-18 0-353,18-19-320,0 19-833,0 0 321,0-20 159,18 0-1056,-18 20-1985</inkml:trace>
  <inkml:trace contextRef="#ctx0" brushRef="#br0" timeOffset="80640.6124">17051 5425 640,'40'-20'2466,"-20"-1"-2401,-20 21-33,20-19-64,-1 19 256,-19 0 352,0 0 417,0 0 192,0 0 449,20 0 704,-20 0-480,-20 0-929,20 0-449,-19 0-127,-1 19 31,0-19-128,-20 21 0,1-21 193,19 20 31,-21 0 1,-17-20 127,37 19 1,-19-19-257,21 20-160,-1-20 33,0 20-97,0-20 96,20 0-96,0 0-64,0 0 32,0 20-96,0-20 96,20 20 32,-20-20-64,20 20 33,0 0-65,-1-1 0,21 21 64,1-20-160,-3 1-32,3 18 128,-1-20-257,-1 1 225,1 1-288,-1-1 0,-19-1-97,0-19-95,-20 0-129,20 20-384,-20-20-1217,-20 0-4260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25399" units="in"/>
          <inkml:channel name="F" type="integer" max="32767" units="dev"/>
        </inkml:traceFormat>
        <inkml:channelProperties>
          <inkml:channelProperty channel="X" name="resolution" value="4096.38672" units="1/in"/>
          <inkml:channelProperty channel="Y" name="resolution" value="5080.81592" units="1/in"/>
          <inkml:channelProperty channel="F" name="resolution" value="0" units="1/dev"/>
        </inkml:channelProperties>
      </inkml:inkSource>
      <inkml:timestamp xml:id="ts0" timeString="2011-10-16T20:58:00.580"/>
    </inkml:context>
    <inkml:brush xml:id="br0">
      <inkml:brushProperty name="width" value="0.05292" units="cm"/>
      <inkml:brushProperty name="height" value="0.05292" units="cm"/>
      <inkml:brushProperty name="color" value="#0000FF"/>
    </inkml:brush>
  </inkml:definitions>
  <inkml:trace contextRef="#ctx0" brushRef="#br0">8097 7987 8295,'0'0'1762,"0"0"-993,0 0 896,0 0-63,0-19-449,0 19-288,0 0-417,0 0-224,21 19 193,-21-19-1,20 21 33,0-1-161,0 19-64,19-19-96,-19 20 0,20-20-96,-1 0-96,1 20 96,-20-21 0,19 1-224,-19 0 0,1-20-256,-1 20-385,-20-20-1121,0 0-2114,0 0-6310</inkml:trace>
  <inkml:trace contextRef="#ctx0" brushRef="#br0" timeOffset="447.0255">8079 8266 6181,'0'0'609,"0"0"0,0 0 1633,0 0 0,0 0-256,0 0-705,0 0-609,0 0-351,0-20-65,0 20-32,0-20-160,0 20 0,0-19-96,0-2 32,0-18 32,0 19-96,0 0-128,0-20-32,0 1 96,0-2 128,0 22 0,0-1 256,0 20 32,0-20 97,0 20-193,18 0-64,3 0 160,-1 0-32,0 0-191,19 0-97,1 20-225,0-20-736,-1 0-1313,-19 20-3844</inkml:trace>
  <inkml:trace contextRef="#ctx0" brushRef="#br0" timeOffset="7648.4374">5259 8564 9128,'0'0'1602,"-20"0"-321,20 0-96,0 0-192,0 0-320,0 0 63,20 20-95,-20 0-129,20-1-127,20 2-33,-21 19 0,1-21-127,20 21-129,1-20-32,-3 20 0,-17-21-32,19 1-32,-22 0-96,23 0-96,-21-20-193,-20 20-223,20-20-513,-20 0-1122,0 0-1600,0 0-4901</inkml:trace>
  <inkml:trace contextRef="#ctx0" brushRef="#br0" timeOffset="8074.4618">5239 8882 7943,'0'40'1409,"0"-40"-1345,-19 0 97,19 19 735,0-19 482,0 0-225,0 0-449,0 0-223,19-19 256,-19 19-1,0-20-255,0 0-321,0 0-64,20-20-32,-20 21-32,0-21-32,0 0 0,0 1 64,-20-1-32,20 0 32,-19 0-64,19 0-32,0 21 160,0-1 97,0 20-161,19 0-32,-19 0 160,20 0 288,0 0-95,20 0-289,-21 20-32,21-1-64,0-19-64,-1 20-897,2-20-1922,-21 0-6790</inkml:trace>
  <inkml:trace contextRef="#ctx0" brushRef="#br0" timeOffset="8738.4998">5815 8684 6630,'0'-21'2915,"0"21"-1794,0 0 448,20 0 33,-20 0-513,19 0-417,-19 21-448,20-2-159,0 1-33,1 0-225,-21 20-287,20-20-481,-20-1-865,18 1-1153,2-20-3459</inkml:trace>
  <inkml:trace contextRef="#ctx0" brushRef="#br0" timeOffset="8889.5084">6014 8703 13773,'-20'20'640,"20"0"-608,20 0 64,-20 0-64,20 0-96,-20 19-929,19-19-2562</inkml:trace>
  <inkml:trace contextRef="#ctx0" brushRef="#br0" timeOffset="12258.7011">6291 9001 2274,'0'0'2370,"0"0"-1986,0 0 769,0 0 833,20 20-224,-20 0-161,0 0-351,0 19-418,21-18-479,-21-2-97,0 21-128,0-40-96,20 20-256,-20-20-865,0 0-1570,0 0-3330</inkml:trace>
  <inkml:trace contextRef="#ctx0" brushRef="#br0" timeOffset="12373.7077">6232 8882 9513,'0'-20'640,"0"20"-2594,21-20-5573</inkml:trace>
  <inkml:trace contextRef="#ctx0" brushRef="#br0" timeOffset="12660.7241">6470 9180 12235,'0'20'1217,"0"0"-1281,0-20 384,0-20 449,0 20-224,0-20-513,0 0-321,0 0-351,20 1 127,-20-21 193,0 20-160,0 0-193,20 20 545,-20 0 416,20 0 801,-20 20-320,20 0-257,-20 20-63,0-21-321,19 1-128,1 20-448,-20-20-1154,20 0-1985,0-20-5670</inkml:trace>
  <inkml:trace contextRef="#ctx0" brushRef="#br0" timeOffset="13051.7465">6708 9081 8584,'20'59'96,"-20"-39"801,21 20 992,-21 20-832,18-1-864,-18-19-514,0 19-415,20-38 671,-20 18 98,0-39-1,0 20 160,0-40 544,0 20-383,0-39-129,0-2-128,-20 2 32,20-1 0,-18-19-256,18-1-833,0 0-1121,0 20 865,0 1 1025,18 19 192,2 20 288,1 0 1218,-21 0 351,20 20-768,-20 19-576,0-18-321,0-2-128,0 21 0,0 0-128,-20-20-288,20 0-641,-21-20-1666,21 0-3779</inkml:trace>
  <inkml:trace contextRef="#ctx0" brushRef="#br0" timeOffset="13354.7638">6907 9081 12043,'20'0'1089,"-20"0"-609,0 0 353,0 0-416,20 19-33,-20 2-64,0-2-192,19 21-96,-19-20-256,20 0-128,-20-20-353,20 20-800,-20-20 31,20-20 1,-20 20-321,20-20 737,-20 0 961,0 0 416,0 0 1186,0 20 256,-20-19-962,20 19-864,0 0-833,0 19 225,0-19 640,20 20 0,-20-20 64,20 20-865,-20-20-2018</inkml:trace>
  <inkml:trace contextRef="#ctx0" brushRef="#br0" timeOffset="13520.7733">7125 9100 11114,'0'0'1537,"0"0"-480,0 0 545,0 0-385,21 0-384,-1 0-513,18 0-288,-17 0-224,-1-19-545,18 19-960,-17-20-2916</inkml:trace>
  <inkml:trace contextRef="#ctx0" brushRef="#br0" timeOffset="13700.7836">7184 8882 7847,'0'40'4869,"0"0"-3204,0-1 353,20 1-32,-20 0-513,21 0-960,-1-1-385,0 1-32,-20-20-705,18 0-448,3 0-1281,-21-1-4997</inkml:trace>
  <inkml:trace contextRef="#ctx0" brushRef="#br0" timeOffset="14327.8195">7919 8981 11434,'0'0'1474,"0"0"-1634,0 20 576,-20 0 513,20 20-96,0-20-257,0 20-352,0-21-128,20 1-63,-20 0 159,20 0-128,0-20 96,1 0-64,-21-20-224,18 20-160,-18-20-225,20-19-95,-20 18-1,0 2-128,21 19-800,-21-20 704,0 20 673,0 0 288,0 20 192,20-1-128,-20 2-95,20-2-33,-2 1 96,3-20 128,-1 0 513,0 0 384,-20-20-32,0 20-224,0-19-385,0-2-351,-20 2-322,0 19-415,-1-20-577,21 20-1153,-18 0-5061</inkml:trace>
  <inkml:trace contextRef="#ctx0" brushRef="#br0" timeOffset="14508.8298">8296 9081 15406,'20'40'2306,"-20"-21"-2178,0-19-32,0 20 161,0 0 159,0-20-160,0 0-320,0 0-448,20 0-257,-20 0-416,0-20-1538,20-19-5220</inkml:trace>
  <inkml:trace contextRef="#ctx0" brushRef="#br0" timeOffset="14586.8343">8237 8902 928,'0'0'12012,"20"0"-17169</inkml:trace>
  <inkml:trace contextRef="#ctx0" brushRef="#br0" timeOffset="14804.8468">8514 9180 13100,'0'20'833,"0"0"-641,0-20 1730,0-20-449,0 20-672,0-20-353,0 0-384,0 0-32,-20-20-192,20 21 32,0-1-384,0 0-385,20 0 96,-20 20-1121,21 0-3107</inkml:trace>
  <inkml:trace contextRef="#ctx0" brushRef="#br0" timeOffset="15106.864">8713 9160 13132,'20'-20'-416,"0"20"448,0-19 768,-20-2-63,21 2 192,-21-1-96,0 20-321,0-20 97,-21 20 159,1 0-223,0 0-353,0 20-192,1 0 0,-1-1 0,0 2-32,20-2-128,0 1-160,20 0-1,19 0-319,-19-20-33,20 0-64,-1 20-416,1-20-1505,1-20-2979</inkml:trace>
  <inkml:trace contextRef="#ctx0" brushRef="#br0" timeOffset="15337.8773">8992 9081 14765,'-20'0'769,"0"0"-577,0 0 865,20 0-672,0 19-193,0-19-192,0 21 0,20-2-128,0 1 32,-20 0 32,20-20 64,-1 20 0,-19 0 0,20-20 64,-20 20-32,-20-20 64,1 0-96,-1 0-128,20 0-769,-20 0-961,0 0-1633,20 0-3556</inkml:trace>
  <inkml:trace contextRef="#ctx0" brushRef="#br0" timeOffset="15547.8893">9229 8783 10730,'0'20'800,"0"-20"-896,-20 39 256,1-19-31,19 0-1603,0 0-8455</inkml:trace>
  <inkml:trace contextRef="#ctx0" brushRef="#br0" timeOffset="15683.897">9349 8803 15406,'20'19'1345,"-20"1"-768,-20 20 512,20-20-769,0 40-960,-21-41-3781</inkml:trace>
  <inkml:trace contextRef="#ctx0" brushRef="#br0" timeOffset="18273.0451">8992 6974 8968,'0'-19'609,"0"-1"319,0 0 514,-20 0-193,20-20 96,0 1-512,20-1-481,-1-19 321,-19-2-321,40 2-191,-20-21-97,19 1-64,-19 20 0,0 18-32,0 2-161,0 19-159,-1 1-417,-19 19-544,20 0-1506,-20 0-1120</inkml:trace>
  <inkml:trace contextRef="#ctx0" brushRef="#br0" timeOffset="18706.0699">8794 6756 13388,'18'0'0,"2"20"128,0 0 225,-20 20 31,21-21 128,-1 21-159,-2-20-257,3 20-96,-1-21 128,0 1 160,0-20 385,-1 0 256,1-20-128,0 1-161,0-1-191,0 0-225,-1-20-128,1 20-224,0 1-449,0-1-448,0 20-1345,-1 0-4516</inkml:trace>
  <inkml:trace contextRef="#ctx0" brushRef="#br0" timeOffset="19515.1162">9190 5584 11050,'19'-20'96,"-19"20"385,0 0-1,20 0 97,-20 20 255,0-1-383,0 1-225,20 20-192,-20-19-224,20 18-1250,1-20-1793,-3-19-5060</inkml:trace>
  <inkml:trace contextRef="#ctx0" brushRef="#br0" timeOffset="19680.1256">9407 5544 15470,'-18'20'64,"18"0"96,0 19 449,0-19-513,0 21-32,18-2-320,3-20-1186,-1 22-2177,20-21-2563</inkml:trace>
  <inkml:trace contextRef="#ctx0" brushRef="#br0" timeOffset="19954.1413">9607 5762 11915,'-20'21'704,"0"-1"-736,0-20 161,20 39-194,0-20 130,0 2 159,20 18-224,0-19 0,19 0-96,1-20 320,-19 0 256,17 0-127,-18 0 95,1-20 65,-1 0-33,0 1 0,-20-1-191,-20-1-97,0 21-32,-21-19-128,3 19-224,17 0-481,1 0-800,0 0-1282,1 0-3779</inkml:trace>
  <inkml:trace contextRef="#ctx0" brushRef="#br0" timeOffset="20156.1528">9845 5803 13228,'0'19'448,"0"1"-159,0-1 287,20 2-159,-20-1-33,0-20-160,20 19-192,-20 1-320,20 0-321,-1 0-31,-19-20-481,20 0-385,0 0-415,0-20 31,-20 0-448,0 0-417,0 1 385</inkml:trace>
  <inkml:trace contextRef="#ctx0" brushRef="#br0" timeOffset="20257.1586">9984 5861 256,'0'-19'5669,"0"19"-2081,0 0-1827,0 0-480,0 19-832,20 2-321,-1-21-128,1 20-192,-20-1-801,20-19-1538,0 0-2625</inkml:trace>
  <inkml:trace contextRef="#ctx0" brushRef="#br0" timeOffset="20431.1686">10122 5803 12812,'20'0'480,"0"0"321,1-20 288,17 20-545,3-21-95,-1 21-321,-21-20-576,1 20-1314,0-19-1441,-20-1-3427</inkml:trace>
  <inkml:trace contextRef="#ctx0" brushRef="#br0" timeOffset="20588.1776">10183 5564 12203,'0'20'-64,"20"-1"1313,-20 1 513,18 20-385,3 0-416,-21-1-641,20 2-288,0 18-993,-20-19-544,20-20-929,-20 19-2243</inkml:trace>
  <inkml:trace contextRef="#ctx0" brushRef="#br0" timeOffset="20812.1904">10460 5882 11627,'20'59'96,"0"-39"-32,-20 20 0,21-1-481,-21-19 385,18 20 0,2-20-512,-20 0 63,0 0 609,0-20 1122,0 0-578,-20-20-480,2 20-31,-3-40 31,21 0-128,-20 1-481,20-21-1280,0 20-4357</inkml:trace>
  <inkml:trace contextRef="#ctx0" brushRef="#br0" timeOffset="20938.1976">10460 5882 1249,'40'-79'4196,"-19"59"-1442,-3 20 97,2 0-705,1 20-961,-21-1-576,20 1-65,0 20-191,-20-20-97,0-20 0,0 19-64,-20-19-448,0 20-961,20-20-1954,-21 0-5221</inkml:trace>
  <inkml:trace contextRef="#ctx0" brushRef="#br0" timeOffset="21245.2151">10659 5822 13837,'20'20'928,"-20"-1"898,20 2-545,0-1-928,-20-1-225,19 1 0,1 0-224,0-20 0,0 0 32,0 0-449,-1 0-287,-19-20-65,20 0 256,-20 1 129,-20-22-129,20 22 1,0 19 672,-19-20 576,19 20 161,0 0-160,0 0-545,0 0 288,0 20 0,19-1-191,1 2-129,0-1-128,0-20-513,0 0-544,-1 19-897,1-19-2530</inkml:trace>
  <inkml:trace contextRef="#ctx0" brushRef="#br0" timeOffset="21412.2247">10936 5783 9769,'0'0'2210,"20"0"-1025,0 0 1089,1 0-1121,17-21-192,-18 21-288,21 0-481,-2-20-160,-19 20-128,20-19-673,-20 19-1761,-20-20-4133</inkml:trace>
  <inkml:trace contextRef="#ctx0" brushRef="#br0" timeOffset="21620.2366">11035 5584 9705,'20'19'2370,"-20"1"-544,21 0 512,-21 21-673,20-2-351,-20 0-642,20 2-447,-20-2-257,19-20-193,1 22-287,-20-22-577,20 1-1057,-20-20-2435</inkml:trace>
  <inkml:trace contextRef="#ctx0" brushRef="#br0" timeOffset="21829.2485">11373 5365 17488,'0'19'-576,"0"-19"576,0 21 256,0-1-64,0 0-160,0-1-512,0 1-3140,20-20-9000</inkml:trace>
  <inkml:trace contextRef="#ctx0" brushRef="#br0" timeOffset="21973.2568">11533 5345 16111,'19'39'96,"-19"-18"320,0-1 33,0 19-289,0-19-352,-19 0-2018,19 20-11467</inkml:trace>
  <inkml:trace contextRef="#ctx0" brushRef="#br0" timeOffset="32751.8733">8138 9061 3459,'0'0'1441,"0"0"-416,0 0 481,0 0-738,0-20-127,0 20 512,0 0 160,20 0-96,-20 0-160,0 0-320,0 0-256,0 0-65,0-20 0,0 20-224,0 0-95,0 0 31,0 0 32,0 0-64,0 0 0,0 0-96,0 0 32,0 0-32,0 0 32,20 0-32,-20 0 32,0 0 0,0 0 385,0 0 191,-20 20-256,20 0-159,0 0-33,0 20-128,0-21-32,0 1-224,0 20-225,0-20-1184,0-20-3780</inkml:trace>
  <inkml:trace contextRef="#ctx0" brushRef="#br0" timeOffset="35637.0383">10976 7908 11434,'0'0'417,"0"0"-513,0 20 832,21 20 610,-21 0-33,20 19-64,-20 1-288,18 39-224,-18-19-257,0 19-224,20-40-128,-20 1-128,21-20 65,-21-20-130,20 0 130,-20-20-130,0-20-63,20 0-128,-20-20-96,0 1 63,19-1 1,-19 0 192,0 0-64,20 20 96,0 20 0,0 0 224,0 0 128,0 20 321,-20 20-161,19 0-288,1 0-128,-20-1-64,20 1-352,-20-20-481,20 19-1377,1-18-3876</inkml:trace>
  <inkml:trace contextRef="#ctx0" brushRef="#br0" timeOffset="36099.0647">11671 8524 13132,'20'-19'609,"-20"19"-513,0 0 608,-20 0 129,0 0 192,1 19-384,-1 1-417,0 0 64,20 20 129,0-21-1,0 21-320,20 0-96,0 0-64,19-20-128,21 0-97,-21-20-31,22 0 320,-23-20 96,3 0-128,-3 0 64,3-19 96,-41-1 33,0 19-33,0 2 32,-41-21-64,3 20-128,-3 20 0,-18 0 256,-1 0 32,1 20-128,19 0-128,21 0 32,-1-1-160,20-19 160,39 21-32,-19-21-128,40 0 96,-21 19 128,22-19-128,-23-19-96,3 19-32,-21 0-705,-2 0-1025,-18-21-2466</inkml:trace>
  <inkml:trace contextRef="#ctx0" brushRef="#br0" timeOffset="38646.2104">12386 7908 11242,'0'-20'929,"0"20"-288,0 0-257,0 0-288,-20 20 513,20 20 512,-19 20-321,-1-1-95,20 1-256,-20 20-193,20-1-32,0 0-128,0-19-96,0-21 0,20 21-128,0-40-545,19 0-544,-19 0-865,20-20-1825</inkml:trace>
  <inkml:trace contextRef="#ctx0" brushRef="#br0" timeOffset="38832.2211">12564 8246 1921,'0'0'14638,"0"0"-14702,20 20 320,0 0 513,0 0 0,1 0-225,17-1-448,3 1-352,-3 20-577,3-40-256,-1 20-320,-1 0-1538,1-20-3395</inkml:trace>
  <inkml:trace contextRef="#ctx0" brushRef="#br0" timeOffset="39007.2311">12922 8246 13741,'-59'0'640,"39"20"-512,-20 0 513,-1 20 160,3-21-65,-3 22-608,21-22-544,2 1-1185,18 0-706,18-1-575,-18-19-4037</inkml:trace>
  <inkml:trace contextRef="#ctx0" brushRef="#br0" timeOffset="39236.2442">12882 8008 14541,'40'0'1089,"-20"20"-800,19 19 479,1 21 33,-20-1-128,19 1-65,-19 0-223,21-1-289,-21 1-64,-20-21 32,0 2-96,0-2-224,-20-19-65,20 0-672,-20 0-929,20-20-3907</inkml:trace>
  <inkml:trace contextRef="#ctx0" brushRef="#br0" timeOffset="39431.2553">13517 8226 16591,'21'-19'1057,"-21"19"-961,20 0 1250,-2-21-257,23 21-321,-21 0-543,20 0-450,-21 0-1216,1 21-673,-20-21-3587</inkml:trace>
  <inkml:trace contextRef="#ctx0" brushRef="#br0" timeOffset="39561.2628">13538 8326 14413,'20'39'1185,"-20"-39"-608,38 0 320,3 0-481,-21 0-320,19 0-672,-19-20-4389</inkml:trace>
  <inkml:trace contextRef="#ctx0" brushRef="#br0" timeOffset="40002.288">14907 7570 10986,'20'-19'1665,"-20"-2"-800,0 42-96,0-2 96,0 2-257,0 17-383,0 23-97,20-2-96,-20 1-449,20-20-383,0 19-834,-1-19-1377,1-1-2306</inkml:trace>
  <inkml:trace contextRef="#ctx0" brushRef="#br0" timeOffset="40261.3028">14331 8226 16912,'-59'20'160,"59"-20"-481,39 20 353,2-20 417,38-20 384,40 20-193,20-20-191,20 1 63,39-2 193,-20 2-33,21-1-447,-19 0-161,-2 0 0,-20 0-64,-39 20-128,-19-20-609,-60 20-672,-20 0 320,-20 0-737,-40 0-2658</inkml:trace>
  <inkml:trace contextRef="#ctx0" brushRef="#br0" timeOffset="40593.3218">14550 8644 12139,'0'40'2018,"0"-1"-1345,20 1 287,0 0 33,-20 19-352,0-19-417,19 20-160,-19-21-64,20 1-64,-20 0-32,20-21-288,0 2-865,-20-21-1570,20 0-3619</inkml:trace>
  <inkml:trace contextRef="#ctx0" brushRef="#br0" timeOffset="40751.3308">14769 8842 15566,'38'0'1025,"3"0"-929,-21 0 577,19-20-513,1 20-224,-20 0-641,0 0-2754,-1-19-9353</inkml:trace>
  <inkml:trace contextRef="#ctx0" brushRef="#br0" timeOffset="40910.3399">14868 8684 12748,'20'59'1697,"-20"-19"-1152,19-1 768,-19 1-32,20 20-832,-20-20-578,20-21-1472,0 21-3940</inkml:trace>
  <inkml:trace contextRef="#ctx0" brushRef="#br0" timeOffset="41444.3705">15265 8941 15310,'20'21'577,"0"-42"-674,-1 21 194,21-19 63,0 19 384,-21-20 129,21 0-417,-20 0-224,19 0 64,-39 0 96,20 1-224,-20-1-128,-20 0 64,1 20-64,-1 0-128,-20 0 63,1 20 129,-1 0 192,0 19 97,21 1 95,-1 0-96,20 0 96,20-1-192,-1-19-96,21 0 33,19 0-98,-19-20 97,19-20-352,-19 20-737,19-40-3203</inkml:trace>
  <inkml:trace contextRef="#ctx0" brushRef="#br0" timeOffset="41646.382">15582 8544 13708,'0'-20'801,"0"1"-1409,21 19 864,-3-20 737,-18 20-192,20 0-673,1 0-224,19 0-641,-22 0-1473,-18 0-2755</inkml:trace>
  <inkml:trace contextRef="#ctx0" brushRef="#br0" timeOffset="42114.4088">15939 8425 3843,'0'-20'4997,"0"20"-4485,-20 0 1026,20 0-289,-19 0-448,19 20-193,-20 0-191,20-1-193,0 2-160,0 18-32,20 1 32,-1-20-32,1 19-96,20-18-192,-1-2 224,1-19 96,1 0 32,-3 0 96,3-19 160,-1-2 97,-21 2 95,1-1-223,-20 0-97,0 0 0,-20-19-128,1 19-128,-21-1-128,-1 2-96,-17-1 64,17 0 96,-18 1 63,19 19 1,1 0 97,19 19-65,20 1 64,0 0 128,20-1-32,-1 2 96,21-1-64,1-20-192,-3 0-32,3 19 0,-1-19-320,-22 0-705,3-19-2082,-1 19-7207</inkml:trace>
  <inkml:trace contextRef="#ctx0" brushRef="#br0" timeOffset="42302.4195">16257 8326 12139,'0'-20'2498,"20"20"-1729,0 0 961,0 0-1122,-1 0-127,21 0-417,-20 0-224,1 0-929,-3 0-1282,-18 0-3202</inkml:trace>
  <inkml:trace contextRef="#ctx0" brushRef="#br0" timeOffset="42431.4269">16317 8326 8680,'0'60'736,"0"-41"-768,19 21 225,-19-21 223,0 22-993,20-22-2562</inkml:trace>
  <inkml:trace contextRef="#ctx0" brushRef="#br0" timeOffset="42641.4389">16516 8464 14894,'39'41'2370,"1"-41"-1473,-20 19 800,19 1-736,-19-20-640,0 20-321,0-20-417,-1 0-960,1 0-225,-20 20-1473,0-20-8231</inkml:trace>
  <inkml:trace contextRef="#ctx0" brushRef="#br0" timeOffset="42800.448">16773 8386 13228,'-20'39'2178,"0"-19"-2018,-19 20 1025,19-1 353,0-19-1250,0 0-640,1 20-1602,-1-21-5349</inkml:trace>
  <inkml:trace contextRef="#ctx0" brushRef="#br0" timeOffset="43434.4843">16158 8127 9416,'20'0'833,"-20"0"-769,20 0 1826,0-20-224,-1 20-417,21 0-512,19 0-449,1 0-128,-1 0 160,2 0-256,-2 0-224,0 0-577,-19 0-512,19 0-1089,-19 0-4068</inkml:trace>
  <inkml:trace contextRef="#ctx0" brushRef="#br0" timeOffset="66001.7751">11335 9697 4932,'-21'0'3075,"21"0"-1858,0 0 96,0 0 289,0-20 32,0 20-289,21 0-769,-21 0-448,18-20 97,2 20-1,0 0 0,1 0-96,-1 0-32,19 0-64,1 0 0,-1 0-32,21 0 0,-1 20-32,1-20 0,19 0 0,1 0 64,19 0-64,20 0 32,-20 0 0,21 0 0,18 0-192,-19 0 96,21-20 0,-1 20 32,19 0 32,0-19 32,2 19-32,-2-21 64,2 21-32,-2-19 0,20 19-32,-18-20-32,18 20-128,1-20-1,0 0-31,0 20 32,-1-21-64,0 21 160,-18-19 128,-2 19 128,20 0 32,-18 0 64,-2-20-32,2 20-127,-2 0-33,2 0-64,-2 0 64,-19 0-64,20 0-64,-20 0 128,-20 0-128,-1 0 128,2-20-64,-41 20 32,1 0-224,-21 0-1218,-39-19-3651</inkml:trace>
  <inkml:trace contextRef="#ctx0" brushRef="#br0" timeOffset="76435.3718">1070 5285 11146,'0'21'737,"0"-21"-1378,20 0 641,0 0 32,0 0 385,19 0 511,1-21-255,1 21-385,-3 0-256,23 0 32,-22 0-64,1-19-416,0 19-705,-1 0-673,-19 0-672,0 0-737,-20 0-1249</inkml:trace>
  <inkml:trace contextRef="#ctx0" brushRef="#br0" timeOffset="76730.3887">1388 5147 11562,'-39'19'481,"19"-19"-673,20 0-32,0 0 736,0 0 353,20 0-32,0 0-321,-1 0-288,21 0 33,19 0 159,1 0-224,-1 0-128,-19 20-32,19-20-32,-18 21 32,-3-21 0,-17 19-64,-1-19 96,0 20 128,-20-20 225,0 20-225,-20-1-64,-21 2-96,3-1 0,-3-1-512,3 1-1442,-3-1-2626</inkml:trace>
  <inkml:trace contextRef="#ctx0" brushRef="#br0" timeOffset="77336.4234">1209 7451 2466,'-40'20'10378,"40"-20"-10378,-19 0 256,19 0 1089,19 0-480,1-20-449,20 20-223,-19 0-129,37 0 0,-17 0-64,-2-20-64,21 20-545,-21 0-960,1 0-2083</inkml:trace>
  <inkml:trace contextRef="#ctx0" brushRef="#br0" timeOffset="77588.4378">1448 7272 13196,'-20'0'96,"20"0"-288,0 20 865,20-20 800,19 0-320,-19 0-320,20 20-449,-1-20-288,1 20-96,1-20 128,-3 20-64,-17-20-32,-1 20 1,-20-1 95,0-19 0,0 20 64,-20 0-128,-1 0-32,-17-20 0,-3 20-352,1-20-1090,21 20-2914</inkml:trace>
  <inkml:trace contextRef="#ctx0" brushRef="#br0" timeOffset="78187.472">1229 9041 13164,'-40'0'1601,"40"20"-1889,0-20 288,-20 0 961,20 0-64,0 0-288,20 0-97,-20 0-224,20 0 161,21 0-321,-21-20-96,18 20 0,3 0-192,-2-20-385,1 20-223,0 0-257,-1-20-481,-19 20-1248,0 0-930,0-20-3299</inkml:trace>
  <inkml:trace contextRef="#ctx0" brushRef="#br0" timeOffset="78483.489">1487 8862 12523,'-19'0'1858,"19"0"-2050,0 0 384,0 0 1057,19 0-384,1 0-192,0-20-353,20 20-288,-21 0-32,21 0 160,1 20-160,-3-20 0,3 20 32,-3-20-32,-17 20-32,-1-20-64,0 20 32,0-20 96,-20 19 352,0-19-127,0 21-65,-20-2-192,0 1 0,-21 0-224,3 0-769,-3 20-1698,21-21-6886</inkml:trace>
  <inkml:trace contextRef="#ctx0" brushRef="#br0" timeOffset="80931.629">2857 2483 8456,'-40'-19'480,"40"19"-192,-39 0 65,19 0-257,0 0 288,-20 19 705,1-19-608,-22 20-225,2 20 64,19-20 193,-19 0-33,0 19 32,19 1-31,-19 0-385,19 20-32,-1-21 96,3 21 289,18 19-65,-1-19 96,21 19-95,0-19-225,21 0-64,-1 0-64,18-1-32,23-19-96,-2 19-96,20-19-32,20-20 96,0 20-1,1-21 65,-1 1-160,2-20-160,-2 0-193,0 0-63,0-39 95,-20 19 449,0-20 96,0-19 64,-18-1 0,-2 0 417,-19 1 479,-21-21-287,21 20-224,-40-19-65,20 0-64,-40-1 65,0 1 191,0 19 161,-39 1-161,0-1-95,-22 20 256,2 0-1,0 20-415,0 1-386,0 19-63,-2 0-897,22 19-512,1 1-1410,17 0-2658</inkml:trace>
  <inkml:trace contextRef="#ctx0" brushRef="#br0" timeOffset="81272.6485">2580 2940 15054,'-20'20'1665,"20"-20"-2177,20 0 896,-2 0-63,23 0 127,-21 0 128,19 20-287,21 0-225,-21-20-96,1 20 96,0 0-256,-1-1-801,1 1-1153,-19 21-1602,17-41-3523</inkml:trace>
  <inkml:trace contextRef="#ctx0" brushRef="#br0" timeOffset="81482.6605">2916 2881 16591,'-39'40'-224,"-1"-21"288,20 21 256,0 0 193,-19-1 256,19 1-353,0 0-448,0-1-288,1-18-705,19-1-1089,0 0-2915</inkml:trace>
  <inkml:trace contextRef="#ctx0" brushRef="#br0" timeOffset="81812.6794">3115 3139 12395,'0'20'865,"-19"-1"-352,19-19 415,0 21-447,0-1-225,0 0 193,19 0-33,1-20-352,0 0-32,20 0 128,-1 0-32,1-20-64,-20 0-32,-1 0 129,1-20 287,-20 20 193,-20 1 31,1-2 65,-21 21-289,20-20-480,-19 20-96,-1 20-897,0-20-1089,21 21-4356</inkml:trace>
  <inkml:trace contextRef="#ctx0" brushRef="#br0" timeOffset="83391.7697">3611 3278 5925,'0'0'3908,"0"0"-3492,0 0-416,0 0-192,20 0 160,-20 0 160,20 0 160,-20 0 97,20 20 448,0-20-33,-20 20 65,19 0-128,1-20-417,0 20-256,0 20 0,1-21-32,-1 21 0,-2-20 64,2 20 33,1-1-1,19 1-32,-1 0 320,-19 0-320,20 19-64,-1-19 32,1 0-64,-1 20 32,1-21 32,1 21 32,-3-21 449,3 21 32,18-1-161,-19 1-256,19 0 256,-19-21-223,-1 22-1,21-2-96,-19 1 96,18-1-32,-19 1-128,19-1 257,-19 0-225,19 1 128,-19 1-96,-1-22-32,22 21 96,-23-1-192,3 1-64,18-20 32,1 20 288,-21 0-320,21-21 160,-1 21 64,-19-1 32,19-19 1,-18 0-65,-3 19 32,3-19-96,-1 0 0,-1-1-32,1 1 32,-1-19 0,21 18 0,-21 0-32,1 2 32,-19-22 0,17 20 64,3-18-192,-1 18 96,-1-19 96,-19 20-64,20-20-32,-1 0 32,-19-1-32,20 1 32,-19 0-64,17-20 64,-18 20 0,1 0-64,-1-20 64,-2 0-32,3 20 32,-1-20-64,0 20 64,0-20-64,-1 19 96,1-19-64,0 21 0,0-2 0,0-19 0,-1 20 32,21 1-32,-20-2 64,19 1-96,-19 0 64,20-20-32,-1 19 0,2 2 0,-1-1 96,-1-1-96,-19-19 64,20 20-96,-21-20 97,1 0-130,0 20 33,-20-20 96,20 0-31,-20 0-33,20 20-33,-20-20-31,20 0 64,-20 0-96,0 0-32,0 20-128,0-20-257,0 0-383,0 0-129,0 0-833,0 0-1473,-20 20-3716</inkml:trace>
  <inkml:trace contextRef="#ctx0" brushRef="#br0" timeOffset="83759.7908">6749 6478 13196,'-41'0'2723,"41"0"-1955,0 0 257,0 0-416,0 0-609,20 0 160,1 0 128,17 20-128,3-1-31,-3 1 63,23 0-32,-22 0-96,21-20-32,-20 0 32,-1 0 0,-19 0 128,1 0 161,-1-20 319,-2 0-159,2-19-33,1-1 33,-1 0-1,-20-19-224,0 19-191,0 0-97,0 0-353,0 20-640,0 1-832,0 19-866,0 0-4580</inkml:trace>
  <inkml:trace contextRef="#ctx0" brushRef="#br0" timeOffset="84986.8609">4663 2464 11082,'0'0'1441,"0"-20"1,0 20 544,0 0-961,0 0-449,0 20 193,21-1-225,-21 1-351,20 20-290,0-20 33,-2 19-512,23-19-641,-21 1-865,0-21-1890,-1 0-5349</inkml:trace>
  <inkml:trace contextRef="#ctx0" brushRef="#br0" timeOffset="85129.8691">4842 2523 8391,'0'20'8905,"0"-20"-9289,0 0 351,20 20 98,-20 0-97,20-1-673,0 22-640,0-22-1762,19 1-3620</inkml:trace>
  <inkml:trace contextRef="#ctx0" brushRef="#br0" timeOffset="85548.8931">5121 2483 13292,'0'0'801,"-20"0"-801,20 20 416,20 20-63,-20 19-193,18 1-96,3 20-192,-1-2-641,-20 3 609,20-22 96,0-19 128,-1 0 64,-19-21 128,0 1 161,0-20 191,0 0 833,0-20-960,20 1-545,-20-1-32,20 0-128,0 0-1,19 0 129,1 20 32,0 0-64,-1 20 128,-19 0 32,1 0 0,-1 0 128,-20-1 225,0-19 479,-20 20-63,-1 0-96,-17-20-417,-23 21-224,21-21-416,21 0-289,-21 0-832,40-21-2018,0 1-6887</inkml:trace>
  <inkml:trace contextRef="#ctx0" brushRef="#br0" timeOffset="85723.9031">5617 2901 16687,'20'20'353,"-20"19"127,0-19 33,0 20-385,19-1-96,-19-19-513,20 21-544,0-22-832,-20 1-1475,20-20-3586</inkml:trace>
  <inkml:trace contextRef="#ctx0" brushRef="#br0" timeOffset="85859.9109">5617 2861 17552,'-20'-20'449,"20"20"-866,0 0-704,20 20-801,0 0-1665,-1-20-7239</inkml:trace>
  <inkml:trace contextRef="#ctx0" brushRef="#br0" timeOffset="86190.9298">5935 2960 16111,'-41'20'288,"1"0"417,21 0-545,-1 19-64,20-19 0,0 0-64,0 1-160,20-2-513,19-19 65,-19 0 352,1 0 95,17 0 1,-18-19 96,-20-2 32,21 1 32,-21 0 64,0 1-32,0-1-64,-21 0 97,21 0 383,-20 0 257,20 20-161,0 0-95,0 0-449,0 20 64,20 0 224,1 0-224,-1 19-224,0-19-480,19 0-898,1 1-1377,-1-21-2946</inkml:trace>
  <inkml:trace contextRef="#ctx0" brushRef="#br0" timeOffset="86465.9455">6253 2960 12748,'-21'-20'160,"1"20"769,20 20-193,-20-20-479,20 20 255,0-20 65,20 20-289,0 0-128,1 0 96,-3-1-64,22 1-95,-19 0-65,-1 1 0,-2-2 32,-18 1 96,0-20 352,0 19 257,0-19 0,-38 21-289,17-21-127,-19 0-193,22 0-128,-23 0-513,21-21-1056,0 21-2691</inkml:trace>
  <inkml:trace contextRef="#ctx0" brushRef="#br0" timeOffset="86739.9612">5556 2622 13965,'-18'-20'4100,"18"20"-3588,0 0 257,0 0-673,0 0-801,0 0-736,0 0-4773</inkml:trace>
  <inkml:trace contextRef="#ctx0" brushRef="#br0" timeOffset="87416.9999">7146 2782 16527,'-21'0'256,"1"19"-384,20-19 32,0 40 64,0 0 64,0 0 32,20-1 0,1 21-64,-1-21 32,18 1 32,3 0-96,-3-20 32,3-1 32,-1-19 64,-21-19 1,21 19-258,-20-20 1,-20-20 0,20 20 160,-20-19 64,0-1-96,-20 0-32,20 20 192,0 1 289,-20 19-289,20-20-96,0 20-64,0 20-128,0-20 288,0 39 128,20-19-128,0 20-64,-20-1-64,39 1-576,-19-19-674,0 18-800,19-20-1441,-19-19-3556</inkml:trace>
  <inkml:trace contextRef="#ctx0" brushRef="#br0" timeOffset="87763.0197">7642 2881 12299,'0'40'3011,"0"-21"-3075,0 21 160,0-20 0,0 20-32,0-21 0,0 1 32,0 0-32,20-20 32,-20 0 353,0 0 31,0 0-512,0-20-96,0-19 32,18 19-256,-18-20-129,21 0 33,-1 21 320,-20-21 192,20 40 416,0-20 321,-1 20 96,1 0-128,-20 20-321,20 20-384,-20-21 0,20 21-64,-20 0-352,0-20-257,20 19-608,-20-19-288,20-20-834,-20 21-1536</inkml:trace>
  <inkml:trace contextRef="#ctx0" brushRef="#br0" timeOffset="87930.0293">8018 2901 13324,'21'20'641,"-21"-1"416,0 21-641,20 0-448,-20-20-512,20-1-225,-2 1-1409,3 0-5542</inkml:trace>
  <inkml:trace contextRef="#ctx0" brushRef="#br0" timeOffset="88060.0367">8039 2702 18321,'0'-20'-1506,"0"20"-447,0 0-2756</inkml:trace>
  <inkml:trace contextRef="#ctx0" brushRef="#br0" timeOffset="88268.0486">8217 2820 13676,'40'21'1282,"-1"-21"1216,1 0-704,19-21-641,-19 21-192,19-19-609,2 19-128,-2-19-320,-19-1-448,0 20-641,-40 0-385,0-20-1024,0 20-3556</inkml:trace>
  <inkml:trace contextRef="#ctx0" brushRef="#br0" timeOffset="88485.061">8476 2583 12684,'0'39'800,"0"1"1346,0 0-384,0 20-385,18-2-896,-18-17-385,0 19-192,20-1-609,-20-19-320,21-1-1505,-1-19-4293</inkml:trace>
  <inkml:trace contextRef="#ctx0" brushRef="#br0" timeOffset="88774.0776">8911 2345 10762,'0'-21'192,"0"21"1153,0 21-544,0-2 288,0-19-128,-18 40-545,18-20-320,0 20-64,0-21-96,0-19-224,18 20-513,-18-20-736,21 0-897,-1 0-4805</inkml:trace>
  <inkml:trace contextRef="#ctx0" brushRef="#br0" timeOffset="88917.0857">9011 2385 14349,'20'39'737,"-20"-19"256,0 0-385,0-1-416,0 1-256,0 20-800,0-20-3428</inkml:trace>
  <inkml:trace contextRef="#ctx0" brushRef="#br0" timeOffset="93583.3526">7780 3894 14701,'0'20'609,"0"0"-961,20 0 640,0 0 385,20 0 159,-1-1 129,21 1-384,-21 20-417,22-20-128,-2 0-32,-19-1-32,19 2-513,-19-2-576,-20 1-768,-1 0-1218,1 0-2178</inkml:trace>
  <inkml:trace contextRef="#ctx0" brushRef="#br0" timeOffset="93771.3634">8197 3934 16047,'-19'20'384,"-1"0"-352,0 19 384,0 2 193,-19-2 0,19 21-417,-21-21-256,21 21-545,2 0-320,18-20-800,0-21-2243</inkml:trace>
  <inkml:trace contextRef="#ctx0" brushRef="#br0" timeOffset="94068.3804">8435 4232 14093,'0'20'1313,"-20"-20"-1505,20 20 608,0-20-63,0 19 95,20 2-160,1-2-192,-1 2-96,18-2-224,-17-19 160,19 0 64,-21 0 64,21 0 0,-20-19 96,-20-2 97,20 2 31,-40-2-96,0 2-32,0-1-32,0 0-128,-19 20-224,19 0-480,-21-20-578,41 20-2625</inkml:trace>
  <inkml:trace contextRef="#ctx0" brushRef="#br0" timeOffset="94262.3915">8832 4033 10089,'20'0'7367,"-20"0"-7175,0 0 1121,21 0-352,-1 0-64,19 0-416,1 0-353,-20-20-416,19 20-962,-19 0-1120,0 0-7591</inkml:trace>
  <inkml:trace contextRef="#ctx0" brushRef="#br0" timeOffset="94414.4002">8893 4153 15406,'18'19'-64,"3"-19"1986,19 0-641,-1 0-384,1-19-256,0 19-770,-1 0-1216,-19 0-1730,0 0-5893</inkml:trace>
  <inkml:trace contextRef="#ctx0" brushRef="#br0" timeOffset="94666.4146">9488 3835 10345,'0'-20'1217,"0"20"897,0 0-256,0 20-641,0-1 97,0 21-33,0 20-448,0-1-289,0 1-224,20-1-320,-1 1 0,-19 0-768,20-21-546,0 1-671,-20 0-3108</inkml:trace>
  <inkml:trace contextRef="#ctx0" brushRef="#br0" timeOffset="124880.1427">7522 11942 9929,'-20'19'544,"20"-19"-1408,0 0 864,0 0 1345,0 0 481,0 0-994,0 0-383,0 0-97,0 0 65,20 21-97,-20-21-32,0 0-160,20 0 128,1 0 33,-3 0-33,2 0-64,21 0 0,-3 0-31,3 0-65,18 0-64,-19 0-32,20 0 0,-1 0 32,0 0-64,2 0 32,-2 0-64,1 20 32,19-20 0,20 0 32,-20 0 32,21 0-32,-1 0 32,20-20-32,-20 20 32,21 20 0,-21-20-32,39 0 0,-19 0 0,21 0-32,-21 0 64,19 0-32,2 0 32,-1-20-32,19 20 0,-18-21 0,-2 21 224,-19 0-128,21 0-32,-21 0 0,-1-19-96,1 19 64,1 0-32,19 19 0,-19-19 0,-2 0 0,1 0 0,20 0 0,-19 0 0,18 0 32,1 0-64,-19 0 128,18 0-64,-19 0 64,0 0-320,1-19 544,-21 19-320,20 0 129,1 0-162,-21 0 33,0-19-64,-40 19 128,20 0-64,-38-21-256,17 21 224,-37 0 288,-1 0-800,-20 0-1762,-20 0-4164</inkml:trace>
  <inkml:trace contextRef="#ctx0" brushRef="#br0" timeOffset="131713.5336">10521 12776 5220,'0'0'2339,"0"-19"-1058,0 19 1185,0 0 353,0-20-1538,0 20-576,-21-20-129,21 20-191,-20-20-1,0 20 96,0 0-127,1 0-33,-1 0-224,-20 0-32,20 0-96,-19 20-32,-1 0 64,20 19-32,20-19 0,0 1-160,0 18 128,20-19 0,20-1 64,-1-19 0,21 0 64,-21 0-64,21 0 32,-21-19 0,-19-1 64,21 1 32,-21-1 32,-20-1 97,0 1-289,0 1-225,-20 19 449,0-20-288,-1 20 0,21 20 32,-20-1-32,20 1-128,0 1 512,20 18-320,1 0 32,-1-18-32,0 19 96,-2-1-96,3 1 32,-1-20 64,-20 20 160,0-20 193,-20 19 95,-19-19 33,19 0-1,-21-20-319,-18 20-1,19-20-352,1 20 96,-21-20-385,20 0-255,1 0-385,19-20-129,0 20-799,20-20-1955</inkml:trace>
  <inkml:trace contextRef="#ctx0" brushRef="#br0" timeOffset="132204.5616">10976 12399 7623,'0'-39'2850,"0"18"-1953,0 21 1121,0 0-224,0 0-609,-20 0-769,20 21 65,0-2 256,0 21-33,-20-21 33,20 22-449,0 19-128,-19-1 0,19 0-31,0 1-225,19-1 96,-19-18-257,20-2-319,0-19-289,1-1-416,-1 2-1186,-2-21-3490</inkml:trace>
  <inkml:trace contextRef="#ctx0" brushRef="#br0" timeOffset="132557.5818">11215 12598 15342,'-20'0'1153,"20"0"-1057,0 0 1282,20 0-321,0 20-673,-1-20-256,21 20-64,-20-1-64,19-19 32,1 0-288,1 20 160,-23-20-32,-18 20 160,0 0 32,0 0 0,-18 0 160,-23-1 224,21 1-63,0-20-289,20 21 0,0-1 0,0-1 0,20 1-192,0-20-96,21 19-449,-23-19-576,23 0-801,-21 0-2434,0 0-7686</inkml:trace>
  <inkml:trace contextRef="#ctx0" brushRef="#br0" timeOffset="132687.5893">11393 12837 6982,'-79'0'6598,"39"0"-5957,40 0 576,-20 0 609,40-20-1218,0 20-608,0 0-256,19-21-545,1 21-1441,1 0-3299</inkml:trace>
  <inkml:trace contextRef="#ctx0" brushRef="#br0" timeOffset="132926.6029">11513 12399 12267,'20'-20'961,"-1"40"288,1-20 673,0 20-352,0 20-321,19-20-256,-19 19-385,20 21-127,-20-20-129,-1 19-224,1-19-128,-20 0-96,0-1 416,0 2-864,-20-22 31,1 1-800,-1-1-673,-20 2-2626</inkml:trace>
  <inkml:trace contextRef="#ctx0" brushRef="#br0" timeOffset="133228.6202">12286 12697 1,'0'0'18096,"0"20"-18321,21-20 193,-1 0 673,0 0-64,-1-20-738,1 20-1120,0 0-3203</inkml:trace>
  <inkml:trace contextRef="#ctx0" brushRef="#br0" timeOffset="133364.628">12386 12737 5445,'-39'20'11563,"39"-1"-11019,0 1 1314,0-20 32,19 0-961,1 0-737,0 0-705,20 0-1601,-1 0-4292</inkml:trace>
  <inkml:trace contextRef="#ctx0" brushRef="#br0" timeOffset="133762.6508">14352 12141 1889,'20'-20'12556,"-2"20"-11819,-18 20 384,0-20 416,20 20-95,-20 0-834,0 19-351,0 1-257,21 0-64,-21-1-385,20 1-800,-20 19-1153,0-18-1538,0-21-2242</inkml:trace>
  <inkml:trace contextRef="#ctx0" brushRef="#br0" timeOffset="133992.6639">14014 12578 16111,'-120'20'1185,"61"0"-993,39-20-64,0 0 1121,20 20-64,40-20-704,1 0-257,38 0-128,20 0 160,39 0 129,22 0-1,-2 0-224,21-20-32,-20 20 1,19 0-97,-39-20-961,-19 20-160,-41 0-417,-20 0-672,-39 20-1537,0-20-4421</inkml:trace>
  <inkml:trace contextRef="#ctx0" brushRef="#br0" timeOffset="134268.6797">13975 12956 18257,'-41'79'1890,"21"-59"-2051,20 40-127,0-21 256,0 21 160,0-21-64,0 21-160,0-1-224,20-18 320,1-1-128,-21-1-257,20-19-415,-2-20-1122,-18 0-2723</inkml:trace>
  <inkml:trace contextRef="#ctx0" brushRef="#br0" timeOffset="134418.6883">14034 13174 16047,'20'0'672,"0"0"-319,19 20 127,1-20-448,-1 0-192,1 0-1025,0 0-1826,-21 0-3107</inkml:trace>
  <inkml:trace contextRef="#ctx0" brushRef="#br0" timeOffset="134576.6973">14272 13035 14445,'-20'20'897,"20"0"-481,0 20 1346,0-1-64,0 21-1122,-20-21-832,20 21-1442,0-20-1377,0 0-3170</inkml:trace>
  <inkml:trace contextRef="#ctx0" brushRef="#br0" timeOffset="134923.7172">14530 13313 14445,'0'20'192,"20"-20"-256,0 0 801,0 20 512,-1-20-640,21 0-289,0-20 32,-1 20 161,2-20-289,-21 1-128,-2-2 96,-18 21-288,0-20-320,-18 20 96,-23-19 320,1 38 192,1-19 128,-1 20 96,1 1-31,19 18 352,0 0-161,0 2 65,20-1-321,20-21-256,20 1-224,-1 0 32,1-20-321,19 0-608,2 0-704,-23-20-3364</inkml:trace>
  <inkml:trace contextRef="#ctx0" brushRef="#br0" timeOffset="135118.7283">14947 13095 15150,'0'0'2242,"0"20"-2370,-20-20 320,20 0 1121,0 0-288,20 0-640,0 0-225,-20 0-192,39 0-737,-19 0-897,0 0-3426</inkml:trace>
  <inkml:trace contextRef="#ctx0" brushRef="#br0" timeOffset="135420.7456">15244 12936 15022,'0'0'192,"21"0"-32,-21 0 1634,40 0-257,-21 0-768,21-20-160,0 20-193,19 0 32,-39 0-416,19 0-64,-19 20 32,-20-20-288,-20 20 64,20 0 160,-19 19 96,-1-19 0,0 20-64,0 0 128,20-21-128,0 1 224,20 0 0,0-20-32,0 0-96,19 0-192,-19 0-736,0 0-898,1 0-2082</inkml:trace>
  <inkml:trace contextRef="#ctx0" brushRef="#br0" timeOffset="135587.7552">15344 13035 17200,'-20'20'640,"40"-20"-255,0 0 1248,0 0-384,19 0-384,21 0-705,-21-20-352,1 20-1377,1 0-2883</inkml:trace>
  <inkml:trace contextRef="#ctx0" brushRef="#br0" timeOffset="151470.6636">20525 6260 2466,'20'-21'3363,"-20"21"-2210,0 0 1153,0 0 449,0 0-897,0 0-385,0 0-352,0 0-448,0 0-225,0 21 97,-20-2-129,20 1-128,-20 19 97,20 2-65,-19-2 0,19 21-224,-20-1 1,0-19-1,20 20-192,0-20 96,0 0-161,0-21-191,0-19-385,0 20-544,20-20-961,-20 0-2242</inkml:trace>
  <inkml:trace contextRef="#ctx0" brushRef="#br0" timeOffset="151888.6875">20247 6517 416,'0'0'4356,"0"0"-4292,0 0 288,0 0 1346,0 0-385,0 0-192,0 0-192,0-19-352,21 19-97,-21-20 65,20 0-193,-2 0-128,-18 0-32,21 0-95,-1-19 319,0 18-224,0 2-64,-1-21 161,1 21 159,0-2-128,0 21 97,0-20-129,-1 20 160,-19 0-191,20 0-193,-20 0 0,20 20-64,0-20 64,0 21 32,-1-2 0,1 1-32,0 0-64,0-1-64,19 2-192,-19-1-65,21-1-191,-21-19-1442,19 0-6278</inkml:trace>
  <inkml:trace contextRef="#ctx0" brushRef="#br0" timeOffset="156946.9768">19592 7093 3203,'-19'0'13132,"19"0"-12107,0 0-833,0 21 353,19-2-257,-19 2-192,20 18-96,0-19-256,0 20-513,-20-21-192,20 1-352,-1-20-1666,1 0-5477</inkml:trace>
  <inkml:trace contextRef="#ctx0" brushRef="#br0" timeOffset="157096.9854">19751 7114 13516,'0'40'1954,"0"-21"-1602,0-19 225,20 40-64,-20-20-417,19 0-96,1-1-545,0-19-1409,1 20-2978</inkml:trace>
  <inkml:trace contextRef="#ctx0" brushRef="#br0" timeOffset="157537.0106">20049 7411 13004,'0'20'1761,"0"-20"-1889,0 20 160,0 0 193,0 19-129,0-19-32,0 20-32,20-19-32,-20-2-96,19 0-32,1-19 31,0 0-287,0 0-160,-20-19 95,20 19-95,-1-40 95,-19 21 129,0 19 224,0-21 224,0 21 384,0 0-95,20 0 288,-20 21-257,20-2-320,0 2-96,1-21-64,-1 19-256,19-19 0,-19 0 223,20 0 226,-21-19 479,-19-2 193,20 2-256,-20-2-65,-20-18-192,20 19-352,-19 0-256,-1 0-289,20 20-1088,-20 0-3140</inkml:trace>
  <inkml:trace contextRef="#ctx0" brushRef="#br0" timeOffset="157862.0292">20545 7570 12651,'0'21'0,"0"-21"-96,20 0 577,-20 0-1,20 0-255,19 0-65,-19-21-160,-20 2 32,20-2 160,-20 1 160,-20 20 161,0-19-257,0 19-64,1 0 64,-1 19-160,0-19-96,20 20 32,0 1 193,0-2-33,20 2 64,-20-2-192,39-19-128,-19 19-641,20-19-1024,-1 0-3172</inkml:trace>
  <inkml:trace contextRef="#ctx0" brushRef="#br0" timeOffset="158000.0371">20823 7570 14157,'0'21'1345,"0"-2"-1153,0 0 321,20-19-385,0 21-1473,0-21-3011</inkml:trace>
  <inkml:trace contextRef="#ctx0" brushRef="#br0" timeOffset="158150.0456">20922 7372 15822,'-20'0'865,"20"0"-5477,20 0-129,0 19-2465</inkml:trace>
  <inkml:trace contextRef="#ctx0" brushRef="#br0" timeOffset="158591.0709">21181 7510 11755,'-20'0'1409,"-1"0"-1954,1 0 1410,2 20 192,-2 1-833,20-2-31,0 2-97,0-2-160,20 0-64,-2-19 128,-18 21-64,41-21 31,-21 0 66,-20-21 191,20 2 160,-1 0 193,-19-2-65,20 2-320,-20 19-96,0-21-128,0 21-224,-20 0-96,20 21 288,0 19-32,0-2 192,0 3-64,0-1 128,20-1-32,-20 1-96,0 0 32,20-1 192,-20-19 417,0 0 288,0-20 192,-20 20-32,0-20-160,-19 0-449,19 0-383,-21-20-129,23 20-225,-23-20-479,1 0-257,20 1-352,1-1-994,19 0-1728,19 0-6311</inkml:trace>
  <inkml:trace contextRef="#ctx0" brushRef="#br0" timeOffset="158965.0923">21379 7173 10025,'20'0'705,"-20"20"-65,19 0 1763,-19 39-129,0 1-993,0-1-384,0 1-321,0-1-512,0 1 97,0-39-97,0 17-64,0-38 64,0 21 32,20-21-32,-20-21-128,20 21-225,-20-19-95,20 0-32,1-21-289,-3 19-448,2 21 608,0 0 513,1 0 545,-21 0 704,0 40-320,0-19-160,0-2-289,0 0-288,0 2-288,0-1-641,0-20-1153,20 20-2658</inkml:trace>
  <inkml:trace contextRef="#ctx0" brushRef="#br0" timeOffset="159925.1472">21736 7431 11883,'20'0'320,"0"0"993,0 0 545,-1 0-833,1 0-160,20-20-321,1 20-383,18 0-129,-1-20-32,-17 20-65,18 0-351,-39-19-705,20 19-833,-20 0-1569,-20 0-2499</inkml:trace>
  <inkml:trace contextRef="#ctx0" brushRef="#br0" timeOffset="160192.1624">21995 7193 11755,'20'0'929,"-20"0"-1090,0 20 898,0 0 833,0 0-481,0 39-129,0-19-287,0 19-256,0 1-65,0-1-128,0-19-96,0 0-224,18 0-352,-18-20-417,21 0-1089,-1 0-3107</inkml:trace>
  <inkml:trace contextRef="#ctx0" brushRef="#br0" timeOffset="160509.1806">22412 7034 11402,'0'0'1954,"0"0"-1858,0 0 1698,-20 20-128,20 0-1122,0-1-384,0 21-64,0-19-64,0-21-256,0 19-801,0 1-2082,20-20-6534</inkml:trace>
  <inkml:trace contextRef="#ctx0" brushRef="#br0" timeOffset="160639.188">22530 7034 10730,'0'20'6502,"-19"0"-6374,19-1 32,0 2 577,0-2-513,-20 21-1313,20-20-3491</inkml:trace>
  <inkml:trace contextRef="#ctx0" brushRef="#br0" timeOffset="163265.3382">22272 7551 4131,'0'-21'3203,"20"21"-3203,-20 0 1602,20-20 736,-20 20-832,19-19-257,-19 19-320,20 0-161,-20 0 193,0-20-96,0 20-288,0 0-353,0 0-160,-20 0-96,1 0 32,-21 0-32,20 0 64,0 20-96,-19-20 160,19 19-64,20 1-32,0 1 0,0-2 0,20 2 0,0-21-64,19 19 0,1-19-128,-1 19 32,1-19-1,-19 0 1,-1 21-96,-20-21 96,0 20 224,-20-20 0,-21 0 160,21 0 225,-19 0 95,19 20 33,-20-20-481,21 0-64,-1 0-224,20 0-1186,-20 0-2273</inkml:trace>
  <inkml:trace contextRef="#ctx0" brushRef="#br0" timeOffset="165284.4537">20327 8207 8808,'-59'19'352,"38"21"-1281,-19-20 481,1 39 1857,19 1 1570,0-1-769,0 1-704,20 0-449,20 0-577,0-1-288,19 1 64,1-20-159,1-21-97,-3 1 0,23 0-33,-22-20-287,1 0-256,0 0-545,-1 0-1506,-39-20-5380</inkml:trace>
  <inkml:trace contextRef="#ctx0" brushRef="#br0" timeOffset="166114.5012">21021 8842 768,'20'0'11179,"-20"0"-11499,0 0-65,0 20 1282,0 20 576,20-1-287,1 21-258,-1 0-607,-2 0-257,2-1 32,1 1-64,-1-21 64,-20 1 64,0-20 257,20-20 159,-20 0 97,-20-20-449,20 0-224,-20-19 32,-1-1 64,1 0-128,20-19 32,0-1-352,0-20-769,0 21-865,20-1 1025,-20 20 929,41 21-128,-21 19-1,19 0 33,-19 19 256,20-19 641,-21 40 128,-19-20 32,0 0-256,-19 0-257,-1-1-256,0 2-64,0-21-224,0 19-224,-19-19-833,39 0-1954,-20 0-5349</inkml:trace>
  <inkml:trace contextRef="#ctx0" brushRef="#br0" timeOffset="167333.5709">21616 8803 15086,'41'-40'3107,"-41"40"-3780,-20-20 385,-1 40 288,3-20-96,-2 20 64,-21 19 0,21 1-64,2-20-97,18 20 33,0 0-224,18-21-705,22-19-128,1 20 288,-2-20 609,1-20 63,-1 20-640,1-19 481,-20-2 352,0-18-160,-20 19-577,0 0-480,0 20-32,-20 0 512,0 0 833,0 0 833,20 20-129,0 0-608,0 0 65,0-1-193,20 2-225,20-21 193,-21 19 353,1-19 1024,0-19-96,0-2-96,-20 2 64,0-1-31,0 0-162,0-20-735,0 20-513,0 1-321,20 19-160,-20-20-224,21 20-128,-3 0 353,23 0 127,-21 0 161,0 0 352,19 0 128,-19 0 32,20 0 128,-21 0-64,-19 0-160,20 0 0,-20 0-128,-20 20 128,20-20 96,-19 19 64,-1 1 225,0 20 95,0-20-352,20 0-64,0-1 1,20 2-194,0-21-127,19 0-96,1 0 128,-20-21 256,19 2 224,-19-1 224,0 0 193,0 0 96,-20 0-417,0 0-352,0-19-320,0 19-257,-20 20 97,20-20 320,0 20 128,0 20-65,-20 0 194,20 0-33,0-1-128,0 1-1,20 0 33,0 20-96,-20-40 32,20 20 96,-20-1 160,19-19 321,-19 0 352,0 0-193,0 0-287,0-19-257,20 19 0,-20-20-64,0 0-32,0 20 32,0-20-64,0 20 0,20-20-64,-20 20 64,21 0 0,-21 0 0,0 0 32,20 0 32,-20 0 32,0 20 0,18-20 32,-18 0 32,0 0 0,0 0 96,0 0 0,0 0-95,0 0-129,0 0 32,0 0 32,0 0-64,20 0-64,-20 0 0,0 20 64,0-20 0,21 0 0,-21 20 0,20-20 0,0 0-97,-1 0 1,1 0 64,0 0 32,0-20 0,0 20 32,19-20 64,-19 20 1,0-20 63,-20 0-64,0 1 320,0 19 257,-20-20-481,0 20-64,0 0 417,-19 20-97,19-1-192,20 1-128,0 0 1,0 0-97,20 0 160,0 0-224,-1-20-96,21 19 64,0-19-161,-1 0-31,-19 0-545,0 0-1281,1 0-1665,-21-19-3588</inkml:trace>
  <inkml:trace contextRef="#ctx0" brushRef="#br0" timeOffset="167477.5791">22768 8763 14958,'20'-20'1473,"1"20"-1377,-1 0 1217,19 0-63,21-20-610,-21 20-191,21 0-417,-21-20-449,1 20-800,-20 0-2530,-1-19-10667</inkml:trace>
  <inkml:trace contextRef="#ctx0" brushRef="#br0" timeOffset="167678.5906">22928 8505 15214,'19'19'1698,"-19"1"-1058,20 20 1058,-20-1 95,20 1-736,-20 0-736,20 20-321,-20-20-353,0-1-127,0 1 192,0-20-801,0 0-737,0-1-737,0 2-1632,0-21-7431</inkml:trace>
  <inkml:trace contextRef="#ctx0" brushRef="#br0" timeOffset="168033.6109">23046 8922 13965,'20'0'64,"-20"0"-32,20 0 1057,20-20-609,-21 20-384,1-20-32,20 20-64,-19-20 0,-21 0 32,0 0 129,0 20 287,0-19-352,-21 19 32,1 0-128,0 0-64,0 0-96,1 0 0,19 19 96,0 1 64,0 0 0,0 20 96,19-20 128,1-1 64,0 2 161,21-2-225,-3-19-96,-17 0 0,19 0 513,-40 0-65,18-19-255,3 19-225,-21-21-96,20 2-96,-20-1-32,20 20-161,-20-20-287,20 0-737,-20 20-1890,19 0-5125</inkml:trace>
  <inkml:trace contextRef="#ctx0" brushRef="#br0" timeOffset="168300.6262">23643 8803 12780,'-20'-20'2434,"-1"20"-2626,1 0 704,-19 0 1218,19 0-993,-20 0-481,20 20-192,20-1-256,0 1-1,20 0-127,20 0 96,-1 0 0,-19 0 224,21-1 128,-21 2 96,-2-2 64,-18-19 481,0 20 64,-18-20-417,-23 20-320,21-20-32,0 0-352,-19 0-1057,19 0-3171</inkml:trace>
  <inkml:trace contextRef="#ctx0" brushRef="#br0" timeOffset="169503.695">24178 8246 11947,'60'-39'416,"-41"18"-480,-19 21 833,0-19 1025,20 19-930,-20 0 161,0 0 160,0 19-352,-20 21-160,1 0-385,-1 0-224,0-1-32,-21 2-64,23-2 0,-23 0-288,21 2-32,20-2-225,-20-19-320,20 0-897,-18 0-2017,18-1-3556</inkml:trace>
  <inkml:trace contextRef="#ctx0" brushRef="#br0" timeOffset="169742.7087">23940 8445 14253,'0'0'673,"0"0"-737,0 0 544,-20 19 737,20 2-512,20-1-353,-20-1-32,0 1-159,19 0-97,-19 20 32,20-21 0,0 2-64,21-2 64,-3 2-96,3-21 96,-3 0-160,3 0-160,-1 0-481,-1 0-2434,1-21-11305</inkml:trace>
  <inkml:trace contextRef="#ctx0" brushRef="#br0" timeOffset="173899.9465">23027 7451 8359,'-20'0'8136,"0"-20"-7655,20 20-353,0 0 480,0 0 321,20 0-192,0-20 0,-1 20-417,21 0-192,19 0-32,1 0 128,-1 0-256,2 0 32,-22-20 96,1 20-288,19 0-513,-19-19-255,0 19-642,-21 0-2017,-19 0-4869</inkml:trace>
  <inkml:trace contextRef="#ctx0" brushRef="#br0" timeOffset="174195.9634">23086 7213 10762,'20'-20'544,"0"20"-736,-1 0-32,-19 0-96,0 0-737,0 20 640,-39 0-672,19 19 320,-39-19 1154,19 20 2145,-19 0 97,19-1-257,-1 1-737,23-20-768,18 19-288,39-19-193,1 1-128,39-2-95,-20 2-226,21-2-223,-21 0-1217,0-19-4069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25399" units="in"/>
          <inkml:channel name="F" type="integer" max="32767" units="dev"/>
        </inkml:traceFormat>
        <inkml:channelProperties>
          <inkml:channelProperty channel="X" name="resolution" value="4096.38672" units="1/in"/>
          <inkml:channelProperty channel="Y" name="resolution" value="5080.81592" units="1/in"/>
          <inkml:channelProperty channel="F" name="resolution" value="0" units="1/dev"/>
        </inkml:channelProperties>
      </inkml:inkSource>
      <inkml:timestamp xml:id="ts0" timeString="2011-10-16T21:01:19.051"/>
    </inkml:context>
    <inkml:brush xml:id="br0">
      <inkml:brushProperty name="width" value="0.05292" units="cm"/>
      <inkml:brushProperty name="height" value="0.05292" units="cm"/>
      <inkml:brushProperty name="color" value="#0000FF"/>
    </inkml:brush>
  </inkml:definitions>
  <inkml:trace contextRef="#ctx0" brushRef="#br0">2102 5742 10634,'-18'20'1121,"18"-20"-257,0 21-864,-20-21 481,20 0 512,20 0-128,-2 0-193,23 0-255,17 20-289,-17-20-64,18 0-64,-19 0 32,19 0-96,-19 0-577,1 0-544,-3-20-577,3 20-320,-3-21-1089,-17 1-3299</inkml:trace>
  <inkml:trace contextRef="#ctx0" brushRef="#br0" timeOffset="201.0115">2519 5623 8263,'-38'0'2531,"38"0"-1763,0 20-800,18-20 641,2 20 352,21 1-96,-21-2-161,19 1-415,1-1-257,-1 1 32,-19 1-96,0-1 32,-20 19 0,20-20 32,-20 2-32,-20 18 32,-20-19-192,1 0-385,-1 20-992,-19-1-2243</inkml:trace>
  <inkml:trace contextRef="#ctx0" brushRef="#br0" timeOffset="879.0503">2262 8365 12716,'0'0'2242,"0"0"-2178,0 0-64,20 0 352,19 0 161,-19 0 287,20 0-383,-1 0-353,22 0-32,-23-20-64,23 20-353,-22 0-319,21 0-610,-21 0-703,-19 0 63,0-19-320,-20-1-801,0 0-449,-20 0 1604,0 0 1920,0 20 447,1-20 2211,-1 20 449,0-19-929,20 19-224,0 0-897,0 0-224,20 19 897,0-19-641,-1 20-513,21-20-319,-20 20-97,0 0-96,-20-20-32,0 20 32,0 19 0,0-19-64,-20 1-64,20 18-513,-20-19-1761,0-1-3299</inkml:trace>
  <inkml:trace contextRef="#ctx0" brushRef="#br0" timeOffset="1477.0845">2361 10988 13324,'0'0'609,"0"0"-801,0 0 576,0 0 705,20 0-192,19 0-289,1 0-319,-1 0-193,22 0-96,-23 0-64,23 0-417,-22 0-416,1 0-416,0 0-737,-1-19-1281,-39-1-2659</inkml:trace>
  <inkml:trace contextRef="#ctx0" brushRef="#br0" timeOffset="1672.0956">2738 10830 11594,'-20'19'-32,"20"1"-160,20-20 705,0 20 576,0 0 64,19-20-641,1 20-384,-20 0-160,19-20 32,-19 20 0,-20-1 0,20 2 417,-40-2 191,0 22-479,-19-2-674,-21 1-1505,21 0-5125</inkml:trace>
  <inkml:trace contextRef="#ctx0" brushRef="#br0" timeOffset="3922.2243">4068 2126 9384,'-40'-20'833,"1"20"480,-1-20-608,1 20-224,-1-20 319,-19 20 97,18 0-128,-19 0-289,1 20-159,-20 0-33,19 20-96,-20-1-128,22 1-64,-3 21-32,22-2-32,19 0 32,0 20 64,20 21 64,0-21-64,40 21 64,-1-1 0,42 20-64,-2-40 97,20 21-162,20-40-351,-19-1-64,38-19 448,1-20 256,1-20 224,18 0-63,-19-40-33,-1 1 97,-18-1 287,-21-20-447,-39 0-225,-1-19 96,-18-1-64,-41 1-160,0-20-160,-41-20-193,1 19-287,-39 1 416,0 0 352,-20 19 352,-1 20 65,-19 21-193,0 19-288,19 20 64,-19 0 0,40 20-480,0-1-481,39 1-993,21 0-1569,-1 0-1826</inkml:trace>
  <inkml:trace contextRef="#ctx0" brushRef="#br0" timeOffset="4283.245">3791 2563 13933,'0'0'1505,"0"20"-1249,0-20 33,20 0 479,-2 19 1,23 22 0,-1-22-449,-1 21-128,21 20-96,-1-21-128,0 1-64,-19-20-192,1 20-385,-3-20-63,3-1-578,-21-19-960,-2 0-1954</inkml:trace>
  <inkml:trace contextRef="#ctx0" brushRef="#br0" timeOffset="4470.2557">4208 2622 14765,'-21'0'1090,"1"0"-1026,0 0 96,0 21 96,1-2 192,-1 21 225,-20 20-545,20-21 0,1 1-128,-1 0-64,0 0-480,0-1-1698,20 1-3908</inkml:trace>
  <inkml:trace contextRef="#ctx0" brushRef="#br0" timeOffset="4881.2792">4524 2921 12812,'0'0'672,"0"0"-640,-19 0 641,19 0-289,0 0 65,-20 0-1,20 19-288,0 1 0,0 0 1,20 20-1,-1-20 0,1-1-128,0 1 32,21 0-32,-3-20 96,3 0 385,-21 0-33,18-20-160,-17 0 33,-21-19 319,0 19-63,0 0-193,-21-20-31,-17 21-289,-3 19-320,3 0-577,-23 0-1922,21 0-12843</inkml:trace>
  <inkml:trace contextRef="#ctx0" brushRef="#br0" timeOffset="6078.3476">5001 3099 14701,'0'0'545,"0"0"-705,21 0 32,-3 0 64,2 21 32,21-2 32,18 20 32,1-18 0,19 19-32,20-1 32,1 21-32,-1-20 32,20 19-64,-20 1 32,39 20 64,-18-21-64,19 20 32,19 1 128,2-21 128,-2 21-192,2-1 96,-2 1 65,20-1-97,-18-19 128,-22 20 0,22-21 129,-22 21-97,-19-21-128,0 1-96,1-21-64,-21 21-64,-20-21 96,0 2-64,-39-22-160,1 21-288,-3-19-545,-38-21-288,0 20-801,0-20-769,-20 0-4420</inkml:trace>
  <inkml:trace contextRef="#ctx0" brushRef="#br0" timeOffset="6408.3665">8316 4570 8616,'20'0'608,"0"20"1186,0-20-609,-20 0-384,19 19 384,1 2-160,21 18-384,-3-19-289,3-1-32,-1 22-64,-1-22-160,1 21-63,0-19-1,-1-1 0,-19-1 64,0 1 128,-20 0 64,-20 0 64,0 0 129,-19-20-481,-1 20 673,0-20-609,1 0 96,-22 0-160,23 0-288,-23 0-609,22 0-513,-21-20-4099</inkml:trace>
  <inkml:trace contextRef="#ctx0" brushRef="#br0" timeOffset="7131.4079">4763 3159 8648,'40'40'4260,"-20"-20"-4164,19 20-32,21 19-737,-1 21-896,0-1 576,2 21 897,18-22 192,20 22 160,0-1 385,0 1 512,1 19-256,19-20-449,0 20 65,19 1 223,2 19-159,-1-20-193,-1 20-192,22 1-64,-2-1 1,-18 0 31,18 0 32,22 0 32,-42 0 64,21 1 161,-21-21-225,2 19-32,-21-18 32,1-1-128,-3 0-96,3 0 33,-21 1 31,0-21-96,-20 1 32,2-1 32,-2 0 0,0 0 32,20-19 0,-38-1-128,18 1 64,-20-21 128,1 1-64,-1-21 64,-19 22 0,-1-42-64,-19 21 0,0-20-96,1 0 128,-3-20-384,-18 0-289,0 20-512,-18-20-480,-3-20-897,1 20-994,-20 0-5412</inkml:trace>
  <inkml:trace contextRef="#ctx0" brushRef="#br0" timeOffset="7425.4247">9269 7372 5605,'-20'0'7303,"0"0"-6951,20 0-224,-20 19 225,1 1 159,19-20 545,-20 20-160,20 0-417,0 0-223,-20 0 127,20-1-96,-20-19-192,0 20 32,1 1-256,-1-21 641,-20 0-129,-19 0-32,19 0-287,-19 0-33,18-21-705,-18 21-576,-1-20-1794,1 1-6342</inkml:trace>
  <inkml:trace contextRef="#ctx0" brushRef="#br0" timeOffset="8349.4776">4584 3477 10281,'41'40'128,"-23"-21"-96,23 22-224,-1-2-416,-1 21 319,1-1 193,-1 1 64,1-1-256,19 21 192,-19-1 128,19 1 256,-19-1 32,19 21 225,2-1 32,-2 20-161,20 0 0,1 21 353,0-1-192,-1 0-129,0 0-96,20 21-159,0-2-65,0 1 160,21 1-32,-21-2-32,20 21 257,1-20 63,-1 0-127,-20 1-97,21-2-64,-3 1 33,-17 20 95,0-21-96,0 1 0,17 1 1,-17-2-161,-1-19-32,0 1-64,0 18 96,-18-18-192,-2-21 160,0 0 0,0 1-32,2-1 0,-22-20-96,-19 0 64,19 0-64,0 1 64,-19-21-32,0 1-32,-1 0 32,2-2-96,-3 3 0,-18-22 128,1 1-96,19-1 128,-21 1-32,1-20 0,0 0 0,0-21-64,0 1 96,-20 0-96,20-20 32,-20 20-96,19-20-64,-19 0-64,0 0 64,0-20-705,-19 20-352,19 0-865,-20-20-1410,20 20-3682</inkml:trace>
  <inkml:trace contextRef="#ctx0" brushRef="#br0" timeOffset="8789.5027">8456 9796 8359,'-21'-20'1954,"21"1"-833,-20 19 129,20 0 159,-20-20-96,20 20-352,0 0-641,20 0-320,-20 20 353,20-1-97,1 1-160,17 20 64,3-20 353,-1 40-129,19-21 64,-19 1-223,-1 20-97,1-21 32,1 1-96,-3-20 32,-18 19 128,1-39 353,-1 21 192,-2-21-353,-18 0 128,21-21 65,-21 2-257,0-21-159,20 0-129,-20-19-96,0 19-33,20-20-255,0 1-352,-20-1-65,19 20-96,-19 21-192,0-1-1089,0 20-5445</inkml:trace>
  <inkml:trace contextRef="#ctx0" brushRef="#br0" timeOffset="11348.6491">10976 6458 11434,'21'20'705,"-21"0"-225,20-1 609,18 21-128,3 0-128,-2 0-128,21 19-225,-1-38-384,-19 18 0,19 1-31,-19-20-33,-19 0-289,17-1-479,-17 1-866,-21 0-1761,0-20-3524</inkml:trace>
  <inkml:trace contextRef="#ctx0" brushRef="#br0" timeOffset="11729.6709">11035 6895 13676,'0'20'0,"0"-20"-128,0 0 321,0 0 447,0 0 481,0 0-384,20-20-577,-20 0-96,0 0 0,0 1 96,-20-21 32,20 0-159,-18-20-33,-2 20-33,-1-19 98,1 19-33,0 0 64,20 1-96,-19 19 32,19 0 320,0 20 96,19 0-319,1 0 415,0 20-160,21 0 1,-3 0-481,23-1 224,-2 1-64,1 0-64,-1 0-416,0 0-898,-19-20-1857,-19 21-9705</inkml:trace>
  <inkml:trace contextRef="#ctx0" brushRef="#br0" timeOffset="12365.7073">11116 8882 10762,'0'0'1954,"0"0"-1314,0 0-320,19 20 898,1 0-65,20-1-321,0 21-415,19-20-289,-18 20-64,-3 0-32,3 0-32,-3-21-192,3 21-449,-21 0-127,0-20-386,-1-20-895,-19 20-2051</inkml:trace>
  <inkml:trace contextRef="#ctx0" brushRef="#br0" timeOffset="12718.7275">11135 9299 15342,'-39'0'833,"19"0"-193,20 0 65,0-20-321,20 1-159,-20-1 31,20-20-256,-1 0 224,1 1 257,-20-1-97,20 0-256,-20-20-96,0 1-320,0 19 160,-20 0 96,0 1 32,1 19 0,-1 0 64,20 0 128,-20 20-160,20 0-64,0 20 64,20-20-32,0 20 256,19 0-256,21-1-64,-1 1 128,2-20-96,-3 20-224,-17-20-545,-2 20-288,1 0-2178,-1 0-5798</inkml:trace>
  <inkml:trace contextRef="#ctx0" brushRef="#br0" timeOffset="13273.7592">11294 11227 13773,'-20'0'608,"20"0"-1184,20 0 704,0 20 64,1-20 320,17 20 577,23-20 64,-2 20-416,0-1-449,-19 1-320,0 0 96,-1 0-448,1 20-160,-20-21-513,-20-19-769,19 21-2114,-19-21-5797</inkml:trace>
  <inkml:trace contextRef="#ctx0" brushRef="#br0" timeOffset="13563.7758">11572 11128 7431,'20'-20'1089,"-20"20"-1218,0 0-63,0 20 160,-40 0-32,21 0-32,-21 0 160,-19-20 449,18 19 576,-17 1 416,-3 0 129,22 20-481,19-21-641,20 1-416,0 0 257,20 0-33,-1 20-128,21-21-128,1 2-64,17-2-96,-17 2-256,-2-2-609,1 2-1089,-20-2-1730,-1-19-4035</inkml:trace>
  <inkml:trace contextRef="#ctx0" brushRef="#br0" timeOffset="18839.0775">9626 2027 11306,'-59'-40'160,"39"20"417,-19 0-417,-1 20-128,-21 0 545,3 20 480,-22-20-481,1 40-288,-1 0-191,21-1 95,0 21-64,-1 19 32,39-18-32,-17 17-128,38 22 32,0-1 64,20 0-64,-2 21 32,23-1-32,18 0-128,1-19-128,39-1-192,0 0-161,21-39-96,18-1 225,22-19 416,-22-20 96,1-20-64,1 0 32,-2-20 160,1-20 33,-20-19 319,-19-1-384,-21-19 64,0-1 97,-19-20 31,-21 1-32,1-20 1,-40-20-257,-20 0-128,-20 0 32,-19 20 672,-20-1 289,-20 21 160,-1 20-32,1 39-416,19 1-513,-20 19-128,1 20-64,-19-21-160,-21 2-641,40 19-929,20 19-4003</inkml:trace>
  <inkml:trace contextRef="#ctx0" brushRef="#br0" timeOffset="20410.1674">9786 2583 14157,'-20'-20'2402,"-1"0"-2242,1 20 225,2-20-289,-2 0-160,-21 20 96,21 0-64,-19 20-96,-1 0-1,1 20 129,19 20-64,0-21 32,20 21 32,0-1 0,20-19-96,0 0 32,-1-20 32,21 0 224,0-20 97,-1 0 31,2 0-192,-3-20 192,-18-20 33,21-1-161,-21 3 96,-20-2-416,0 0 480,0-19-288,0 18 65,-20 2-65,0-1 192,20 40 128,-21-20-384,21 20-256,0 20-64,0 0 352,21 20 160,-21 20-32,20-21-32,0 0-128,-20 22 96,39-23-96,-19-17-96,0 19-480,0-20-1122,-1 0-1377,1-20-10794</inkml:trace>
  <inkml:trace contextRef="#ctx0" brushRef="#br0" timeOffset="20878.1942">10142 2881 11947,'0'0'3427,"0"0"-3235,0 0 545,0 0-929,0 0 64,-20 20 64,20 0 64,0 19 0,0-19 0,0 20 0,20-20 64,0 19 0,1-19 160,17-20 96,-17 0 289,19 0-129,-1 0 65,-19-20-161,0 0-128,0-19-31,-20 19-161,-20 0-257,0 0-191,-19 0-385,-1 1-63,-19-1 671,18 20-928,1-20-4452</inkml:trace>
  <inkml:trace contextRef="#ctx0" brushRef="#br0" timeOffset="21334.2202">9984 2225 9064,'-20'-20'481,"20"20"1504,0 0-1024,0 0-96,0 20 352,-20 0-64,20 0-288,0 1-288,0 17-385,20 2-32,-20 0-160,20-20-160,0 20-577,-1-1-416,1 1-224,0-20-417,0-20-1729,1 20-4709</inkml:trace>
  <inkml:trace contextRef="#ctx0" brushRef="#br0" timeOffset="21578.2342">10104 2345 1921,'0'-21'10218,"18"2"-10378,2 19 480,0 0-448,21 0-128,-23 0 64,3 0-1,-21 19-383,0 2 608,0-2 448,0 2 449,0 18 160,-21-19-288,3-20-32,18 20-289,0-1-320,0-19-160,0 20 0,0-20-480,18 0-449,3 0-769,-1 0-2209</inkml:trace>
  <inkml:trace contextRef="#ctx0" brushRef="#br0" timeOffset="21795.2466">10321 2265 9673,'20'0'128,"0"21"1601,0-21-864,0 19 192,19 0-128,-19 2-480,0 19-97,-20-21-96,20 21-64,-20-1-96,0-19-256,-20 20-544,0-20-866,0 0-2786</inkml:trace>
  <inkml:trace contextRef="#ctx0" brushRef="#br0" timeOffset="23663.3535">10936 3000 9320,'0'0'2210,"0"0"-1889,0 0 95,0 0-288,20 0-96,-20 0 513,0 0 159,20 20-319,-20-20-129,21 20-96,-21-1-160,20 1 64,-2 0 32,2 1 32,21-2 257,-21 1-33,-1 20-128,21 0-31,0-20-33,-1 19-128,1 1 0,1 0 32,-3-1-64,3 1 64,-3 0 64,23 19 545,-2-19-385,-19 19-64,39 1 32,-20 0-95,22 0 63,-2-1 32,0 1-64,0-1-64,20 21 32,-18-20-63,18-1-33,-20 20 64,20-18 64,-20-2 160,20 20-320,-19-19 225,0 20-193,-1-21 64,20 20-128,-19-18 192,-1 18-192,0-19 32,-19 19 224,-1-19-352,20-1 384,-18 1-192,-3-1 33,3 1-1,-2 0-128,1-20 128,-21 19-160,22 1 128,-23-21-96,23 21 0,-22-20 0,1-1 32,-1 2 32,1-2-32,0 0 128,-21 2-64,21-2-32,-20-19-64,0 20 128,-1-20-256,1-1 192,0 1-96,1 0 32,-21-20 64,20 20-128,-20 0 96,0-20-64,18 0-160,-18 20-224,0-20 63,0 0 33,20 0 96,-20 20 224,0-20-192,0 0 96,21 0 96,-21 19 0,0-19 64,0 0-128,0 0 160,20 0-96,-20 0 0,0 0 32,20 0 32,0 0 0,-20 21-128,19-21 64,-19 0-64,20 0 32,-20 0 64,20 19-64,-20-19 96,0 20-96,0-20-32,20 21 32,-20-21-96,0 0 31,20 19-95,-20-19-256,0 0-289,19 0 193,-19 0-449,0 0-865,0 0-2402</inkml:trace>
  <inkml:trace contextRef="#ctx0" brushRef="#br0" timeOffset="23972.3711">14331 6239 16687,'-40'0'417,"40"0"-257,0 0-160,0 0-385,20 21 642,0 18 63,21 0-224,-3 2-32,3-2-96,18-19 64,-19 20-32,0-20 64,-1-20 577,-19 0 480,0-20-32,0 0-128,-1 0-417,1-39-223,-20 18-129,0-18-224,0 19-192,-20-20-577,1 21-576,19-1-161,-20 20-1313,0 0-5861</inkml:trace>
  <inkml:trace contextRef="#ctx0" brushRef="#br0" timeOffset="24889.4236">11910 1987 13292,'0'-20'1377,"0"20"225,0 0-1570,0 20-64,20 0 448,-2 0-352,3 19-64,-1 1-96,0 0-576,0-1-834,0-19-1344,-1 0-1603</inkml:trace>
  <inkml:trace contextRef="#ctx0" brushRef="#br0" timeOffset="25033.4318">12148 2066 15983,'0'0'1473,"0"0"-1761,0 20 64,0 0 256,19 0-257,-19 20-607,20-21-1539,0 21-2465</inkml:trace>
  <inkml:trace contextRef="#ctx0" brushRef="#br0" timeOffset="25407.4532">12426 2066 14093,'20'0'-609,"-20"40"481,0-20 352,19 39-192,1 1-32,0 0 0,0-1-96,0 1-288,-1-20 416,1-1 96,-20 1 353,20-20 191,-20-20 129,20 0 384,-20 0-160,0-20-801,21 0-352,-3 0-448,2 0-642,21 20-287,-3 0 384,-17 20 833,19 0 95,-20 20 1,0-1 320,-1-19 417,-19 1 544,0-2 128,-19 1 32,-1 0-320,0-20-801,-20 0-160,19 0-544,-17 0-513,38-20-993,-21 0-1890</inkml:trace>
  <inkml:trace contextRef="#ctx0" brushRef="#br0" timeOffset="25545.4611">13001 2364 15438,'40'60'513,"-40"-20"127,21-1-544,-3 1-544,2 0-577,1-1-320,-21-18-2339,20-2-4772</inkml:trace>
  <inkml:trace contextRef="#ctx0" brushRef="#br0" timeOffset="25675.4685">13080 2324 16976,'0'0'384,"0"0"-672,0 0-1218,0 0-2754,41 21-2338</inkml:trace>
  <inkml:trace contextRef="#ctx0" brushRef="#br0" timeOffset="25970.4854">13398 2483 16815,'-39'40'545,"19"0"576,0-1-769,20 2-320,-20-2 64,20-19-192,20 20-96,0-40-160,19 20 256,-19-20 32,20-20-193,-1-1 1,-19 2 192,0-21 64,1 0-64,-21 1 96,0 19-224,0-20 384,0 20 321,-21 20-129,21 0-192,0 0-160,-20 0-128,20 40 192,20-20-480,1 0-513,-1 19-769,39-18-768,-19-21-2274</inkml:trace>
  <inkml:trace contextRef="#ctx0" brushRef="#br0" timeOffset="26223.4999">13835 2523 12844,'0'-20'832,"-20"0"546,0 20-994,20 0-384,-19 20 64,19 0-32,0 0 64,19 20-384,1-21-160,20 1 319,-19 1 129,-3-2 33,2 1 191,-20 19 352,20-18 225,-20-1 0,-20-20-97,0 20 1,2-1-128,-23-19-257,21 0-352,-19 0-192,19-19-609,-20 19-1665,20 0-11532</inkml:trace>
  <inkml:trace contextRef="#ctx0" brushRef="#br0" timeOffset="27059.5477">14769 2503 960,'-21'-39'11179,"21"39"-9193,0-20-289,0 20-1120,0 20-609,0-1 192,0 1 192,21 20-127,-21 19-97,20-18-32,18-2-32,-17 0 0,19 2-64,-1-41 32,1 20 64,-20-20 32,-1-20 64,1 20-63,0-41-97,-20 2-257,0 19 450,0-20-321,0 20-321,0 1-63,-20-1 287,20 0 129,0 20-128,0 0-448,0 20 512,20 0 95,-20 19 33,20 1-384,-20 0-961,20-21-577,19 22 96,-19-21 65,0-1 1184,-20-19 513,0 0 480,0 0 1186,0 0-1378,0-19-224,-20-1-96,20 0-288,0-20-449,0 20-64,20 0-608,1-20-705,-21 20 2402,18 20 3139,2-19-769,-20 19-1120,20 0-513,1 0-513,-21 0 64,20 0 1,-20 19-129,20 1 65,-20-20-225,0 21-288,19-2-289,-19 1-223,0 0-129,0-1-64,0 2 225,0-21 95,0 0 1,20 0 512,-20 0-288,20-21-994,-20 2-191,0 19-32,0-20-3812</inkml:trace>
  <inkml:trace contextRef="#ctx0" brushRef="#br0" timeOffset="27522.5742">15503 2643 13228,'19'0'1025,"-19"19"288,0-19 289,0 20-834,0 0-511,0-1-97,20 2-256,-20-21-1474,20 20-2369,0-20-8808</inkml:trace>
  <inkml:trace contextRef="#ctx0" brushRef="#br0" timeOffset="27636.5807">15542 2464 15983,'-20'-20'-673,"20"20"-1505,0 0 192</inkml:trace>
  <inkml:trace contextRef="#ctx0" brushRef="#br0" timeOffset="27796.5899">15641 2563 11210,'41'0'160,"-3"-20"1698,3 20-1217,-21-20-225,19 20 161,-19 0-802,0 0-1696,0 0-2884</inkml:trace>
  <inkml:trace contextRef="#ctx0" brushRef="#br0" timeOffset="28062.6051">15801 2345 2178,'-20'19'-577,"20"2"609,-20 18 2210,20-19 449,-20 39-449,20-19-897,0 0-512,0-1 1089,20 1 32,0-20-897,19 0-289,1-1-191,0 2-161,19-21-192,-18 0-63,17-21-193,-17 21 32,-3-19-289,-17-1-672,-1 20-2178</inkml:trace>
  <inkml:trace contextRef="#ctx0" brushRef="#br0" timeOffset="29349.6787">16119 8564 7719,'-20'0'6726,"20"-20"-5925,0 20-321,0 20 129,20 0 576,-2 0-128,23 39 224,-1 1-640,-1 0-385,1-1-160,-1 1-96,21 0-64,-21-1-352,1-19-289,1-20-96,-2-1-160,-19 2-448,-20-21-1698,0-21-4132</inkml:trace>
  <inkml:trace contextRef="#ctx0" brushRef="#br0" timeOffset="29687.698">15939 8962 16719,'-39'39'-64,"39"-39"192,0 0 257,0 20 576,0-20 192,19-20-609,1 0-320,0 1-63,0-2-65,1-18-32,-3-1-64,-18 0 128,0-19-96,-18 19-32,18-20 32,-21 20-96,21-19 32,0 39 224,0 0-288,0 1 64,21 19 192,17 0 192,23 0-63,-23 19-129,43 1-64,-22 0-64,20 20-64,0-21 0,2-19-384,-22 21-1186,0-2-2370</inkml:trace>
  <inkml:trace contextRef="#ctx0" brushRef="#br0" timeOffset="34003.9449">18739 7888 7014,'-20'0'1313,"0"0"-1024,20 0-1,0 0 769,0 0 288,0 0-224,0 0-384,0 0-225,20 0 97,-20 0 128,0 0-33,20 0-223,0 0-65,-1 0-31,41 0-129,-1 0-96,40 0-128,21 0 0,-1 0 32,19 0-64,22 0 288,-2 0-31,22 0-129,-2 0-32,-20 20-96,22-20 32,-42 0 96,22 0-128,-22 20 0,-19-20 0,-20 0 64,-20 0-897,-18 0-2146,-41 0-11753</inkml:trace>
  <inkml:trace contextRef="#ctx0" brushRef="#br0" timeOffset="55469.1726">4325 13313 8744,'21'20'1569,"-21"-20"-1248,0 0 896,0 0-64,20 0 96,-20 0-128,0 20-384,0-20-129,0 0-95,0 0-225,20 19-64,-20-19-96,0 21-31,0-1-33,0-1-64,0 21 32,-20 0-64,20-20 128,0 20-128,-20-20 64,20 19 0,0-19 64,0-20-64,20 20 352,0 0-128,19-20-224,21 0 129,-21 20-97,42-20-32,-23 0-32,21 0-32,-18 0-32,18 0 0,-20 0-65,-19 0-191,19 19 96,-19-19-128,-19 20-65,-1-20-31,-20 0-289,18 0 32,-18 0-1345,-18 0-1505,18 0-1185</inkml:trace>
  <inkml:trace contextRef="#ctx0" brushRef="#br0" timeOffset="55852.1946">4267 13453 10602,'-59'39'32,"38"-19"-96,1-20 64,20 0 256,0 0 769,0 0-225,20 0-255,1-20-97,-3 0-63,2 1-65,21-21-192,-21 20-128,-2-20 64,3 0 160,-1 0 161,-20 20 95,20 1 97,-20 19-193,0 0-320,20 0-32,-1 0-32,1 39-32,0-18-480,20 18-930,-1-19-1889,22-1-6822</inkml:trace>
  <inkml:trace contextRef="#ctx0" brushRef="#br0" timeOffset="56565.2353">5676 13134 13837,'0'20'864,"0"-20"-735,-20 20 31,20-20 384,0 40-95,0-1-225,0 2-96,0 18-96,0 1-32,0-1-64,0 1-320,0-20-673,0-1-897,0 1-1185,0-20-4549</inkml:trace>
  <inkml:trace contextRef="#ctx0" brushRef="#br0" timeOffset="56889.2539">5795 13472 15342,'20'60'32,"-20"-40"-64,0 0-128,0 19 192,0-19 128,0 0-96,0 0 32,0 0 289,0-20 319,0 0-159,20 0-353,-20 0-96,19-20-96,-19 0 32,0-20-160,20 21-128,-20-21 160,0 20 160,20 20 160,-20-20 32,0 20 193,21 20-193,-21 0-128,0 0-160,20 0 32,-20 19-32,0-19-577,18 0-480,-18 0-672,20 0-1539,1-1-3362</inkml:trace>
  <inkml:trace contextRef="#ctx0" brushRef="#br0" timeOffset="57243.2741">6113 13572 8007,'0'39'865,"0"1"224,20-20 320,-20 20-928,0-1-321,0 1-288,0 0 32,0 0 256,19-20 673,-19-1 256,0-19 512,0 0-1088,0 0-193,0-19 0,0-1-128,0-20-95,0 0-130,0 0-543,20-19-769,-20 19-257,20 0 1250,0 21 288,0-21 256,19 40 192,-19 0-63,0 0 31,-20 20 128,21 0-63,-42-1 31,21 1 1,-20 0-225,0 0-384,2 0-929,18 0-1442,-21-20-4131</inkml:trace>
  <inkml:trace contextRef="#ctx0" brushRef="#br0" timeOffset="57431.2849">6431 13512 14125,'20'0'384,"-20"20"-480,0 0 641,0-20 544,0 20-769,0 19-256,19-19-32,-19 0-288,0 20-481,20-20-544,0-1-449,0-19-1761,0 0-5413</inkml:trace>
  <inkml:trace contextRef="#ctx0" brushRef="#br0" timeOffset="57539.291">6589 13611 7334,'0'-19'1730,"-20"19"-1858,20 0 1185,0 0 96,0 19-1121,0 1-1633,0-20-3300</inkml:trace>
  <inkml:trace contextRef="#ctx0" brushRef="#br0" timeOffset="57704.3005">6688 13532 12491,'0'0'321,"0"0"575,0-20 1347,20 20-1603,-20 0-640,20 0-96,19 0-96,-19 0-385,21 0-1633,-21 0-3747</inkml:trace>
  <inkml:trace contextRef="#ctx0" brushRef="#br0" timeOffset="57892.3112">6808 13273 9096,'0'60'4869,"0"-21"-4453,0 2 513,0 18 512,0-19-1024,0 20-706,0-21-960,0 1-1922,20 0-8744</inkml:trace>
  <inkml:trace contextRef="#ctx0" brushRef="#br0" timeOffset="58354.3377">7563 13055 16303,'18'20'576,"-18"20"-479,0-21-65,0 21 256,0 20 352,0 0-287,0-21-257,0 21-96,0 0-96,0-1-385,0-19-1024,0 0-2018,20-1-5029</inkml:trace>
  <inkml:trace contextRef="#ctx0" brushRef="#br0" timeOffset="59074.3788">7820 13453 16143,'20'0'736,"-20"0"-832,0 0 96,-20 0 225,0 19 31,0 1-256,1 0 0,-1 20 0,20 0-32,0-21-256,0 21-65,0-20 193,20-20 64,-1 0-32,21 0-160,-20-20 95,0 20 193,0-40 129,-1 21 223,-19-1-160,0-20-96,0 20-128,0-20 64,-19 21 160,19 19 0,-20 0-159,20 0 127,-20 19-32,20 1-96,0 0 0,20 20-128,-20-20-160,20 0-193,19-1-159,-19 1 159,0-20 193,19 0 96,-19 0 64,-20 0 64,21-20 128,-21 20 160,0-19 0,0 19-128,-21-20-96,21 20-192,-20-20 0,20 20 0,0 0 160,0 20-32,0-20-32,0 20-128,0-1-225,20-19-512,1 20-64,-1 0 417,0-20 544,-20 0 544,18 0 225,3 0-160,-21-20-129,0 0-160,0 20-224,0-19-288,0-1-865,0 20 160,0-20 577,0 20 288,20 20 192,-20 0-32,20-1 224,-20 21 65,20 0 95,-20-20 289,0 19 352,0 1-160,0-20 224,-20 0-96,0-1-448,0 2-353,-1-21-192,3 20-224,-22-20-449,19-20-256,1 20-480,2-21-577,18 21-1505,0-19-6342</inkml:trace>
  <inkml:trace contextRef="#ctx0" brushRef="#br0" timeOffset="59530.4049">8277 13611 6438,'19'0'4260,"-19"0"-3908,0 0 1282,0 0 95,20 0-1280,-20 0-353,20-19-64,-20 19-64,0 0-64,20-20-129,-20 20 129,0 0 128,0-20 64,-20 20-96,20 0 0,-20 0 96,0 0 33,20 0-33,-19 0 160,-1 0 224,20 0-351,-20 20-129,20 0 64,20-1-96,0 1-65,-1 0-95,21 0-32,-20 0 32,19-20 160,1 20 96,-19-20 64,-1-20-32,-2 20 0,2-20 128,-20 0 65,21 0-33,-1-19 385,-20 19-321,20 0 577,19 20-577,-19-20-160,20 0-192,-1 20-352,-19 0-481,20 0-1281,-19 0-4036</inkml:trace>
  <inkml:trace contextRef="#ctx0" brushRef="#br0" timeOffset="60365.4527">6470 13631 8039,'0'20'2146,"0"-20"-608,0 0 1280,0 0-1280,0 0-1218,0 0-192,0 0 128,-19 20 1,19-20-97,0 20-64,0 0-32,19 19-96,-19-39-160,20 21-193,0-2 33,0-19 64,0 0 96,-1 0 128,1-19 128,0-2 224,0 1-32,-20 1 32,0-1 1,0 0-33,0-20 0,0 20 128,-20 20-127,20-19-481,0 19 95,0 0 129,0 19-32,0 1-32,0 0 32,0 20 128,0-20-352,0 19-256,0-18-97,20-2-448,-20 1-2370</inkml:trace>
  <inkml:trace contextRef="#ctx0" brushRef="#br0" timeOffset="64161.6698">15542 13253 15214,'0'0'897,"-20"0"-705,20-19 96,0 19-128,20 0-32,-20 0-128,20 19 0,-20 1 97,20 1 191,-20 18 0,0 0-96,21 2-192,-21-1 192,0-21 1,0 21 95,0-20 192,0-20-223,18 20 287,2-20-256,1 0-95,19 0-33,19-20-224,0 0 96,40 20-64,0-20 32,20 0-32,21 20-161,0 0 97,18-19-352,0 19-97,2-21-95,18 21-289,-39-19 641,-1 19 256,-18-20 0,-21 20-193,-20-21 1,-19 21 160,-39-19 0,-3 19-577,-18 0-896,-18 0-1506,-3 0-8167</inkml:trace>
  <inkml:trace contextRef="#ctx0" brushRef="#br0" timeOffset="64722.7019">15324 13472 7527,'-19'20'1633,"19"0"-2081,0-20-161,0 0 705,0 0 513,0 0 320,0 0 352,0-20-256,0 20 96,0 0-192,0-20-481,0 1-224,0-2-95,19 2 31,1-1-64,0-1 96,0 2 577,0-21 32,-1 21-353,1-2-64,0 21-95,20-20 319,-21 20-480,1 0-32,0 0-96,21 20 0,-23 1-192,23-21-737,-21 19-768,18 1-2435</inkml:trace>
  <inkml:trace contextRef="#ctx0" brushRef="#br0" timeOffset="65408.7412">18401 13015 14541,'20'-39'1506,"-20"19"-994,0 0-320,0 0-160,0-1 161,-20 2-33,0 19-192,0-20-128,1 40 95,-21-1 130,-1 2 31,3 19-64,18-1 32,-1 21-96,21-20 96,0-1-64,21 1-32,19 0 96,19-20 0,0-20 96,1 0 128,-1 0 225,2-40 159,-23 20 129,3-20-32,-21-19-161,0 19-351,-20 0-225,-20 1-192,20-1-97,-41 19 97,21 2-544,-18 19-418,17 0-479,1 19-1282,0 22-2946</inkml:trace>
  <inkml:trace contextRef="#ctx0" brushRef="#br0" timeOffset="65703.758">18858 13015 14349,'0'0'801,"0"20"-801,-20-20 32,20 20 224,0 20 289,0-20-321,0 19-128,0 1-32,0-20-32,20 19-32,-1-19-64,1-20-32,-20 21-192,20-21-673,0-21-1089,1 1-320,-21 1 768,18-1 1090,2 0 512,-20-20 0,0 20 288,20 1 641,-20-1 288,0 20 64,21 0-448,-21 0-577,0 20-448,20-20-1410,-20 19-3170</inkml:trace>
  <inkml:trace contextRef="#ctx0" brushRef="#br0" timeOffset="65869.7675">19175 13115 12075,'0'-20'2338,"0"20"-1313,0 0 416,20 0-448,-20 0-544,20 0-417,20 0-96,-1-20-64,1 20-609,-20 0-1057,19 0-2177,-19 0-4517</inkml:trace>
  <inkml:trace contextRef="#ctx0" brushRef="#br0" timeOffset="66035.777">19354 12837 10826,'-20'-20'929,"20"40"864,0 19-479,0 1-97,0 0-288,0 19-673,0 1-224,0-1-288,0-19-545,0 0-801,0-1-1665,0-19-3523</inkml:trace>
  <inkml:trace contextRef="#ctx0" brushRef="#br0" timeOffset="66417.7989">19592 13095 10537,'-19'59'289,"19"1"-225,0-21 96,0 21-160,0-20 448,0 0 1,0-1 928,0 1-256,0-20-192,19 0 192,-19-20-416,20-20-353,-20 0 129,0-20 159,0 1-31,0-1-865,0-19-1,20 18-1024,0-18-961,0-1 1313,-1 21 673,21-1 160,-20 40 416,0 0 737,-1 0 32,1 20-160,-20 20-64,0-21-417,-20 1-63,20 20-321,-39-20-32,19 0-417,0-1-351,0-19-994,20 0-1665,-19 0-5542</inkml:trace>
  <inkml:trace contextRef="#ctx0" brushRef="#br0" timeOffset="66750.8179">19909 13095 13004,'21'0'256,"-21"0"289,0 0 1761,0 20-1217,-21-1-801,21 21-224,0-20-256,0 0-128,0 0-321,0-1-128,21 1 385,-1-20 352,19 0 32,-19 0 0,0-20 0,0 1 128,-20-1 64,20 0 96,-20 0 1,19 0-97,-19 0 32,0 20-64,0 0 193,0 0 319,0 0-191,0 20-193,0 0-288,0 0-160,20 0-481,0 0-704,0-1-321,0-19-223,-1 0-642,1 0-1793,-20 0-1600</inkml:trace>
  <inkml:trace contextRef="#ctx0" brushRef="#br0" timeOffset="66886.8257">20227 13214 3427,'-20'-40'2530,"20"40"-1056,0 0-385,0-20 864,20 20 322,-20 0-450,20 0-543,-20 0-642,41 0-416,-23 0-192,3 0-64,19 0-352,-20 0-737,-1-20-2947</inkml:trace>
  <inkml:trace contextRef="#ctx0" brushRef="#br0" timeOffset="67060.8356">20367 12936 11723,'0'0'1441,"0"20"-224,0 0 1121,20 19-384,-20 1-673,0 0-640,0-1-513,0 21-192,0-20-897,0-1-1345,-20 1-3940</inkml:trace>
  <inkml:trace contextRef="#ctx0" brushRef="#br0" timeOffset="67449.8579">21120 12638 1313,'20'-20'12203,"-20"0"-11754,21 40 608,-21 0 480,0 19-384,0 21-256,0-1-256,0 21-385,-21 0-224,21-1-64,0-19-577,0-1-672,0 1-1377,21-40-3941</inkml:trace>
  <inkml:trace contextRef="#ctx0" brushRef="#br0" timeOffset="68192.9004">21499 12995 14061,'-41'0'416,"21"20"-480,-19 0 513,19 0 383,0 0-479,0 20-353,0-1-417,20-19 161,0 0 224,20 0 96,0-20-32,0 0 64,0 0 32,-1-20 129,21 0 255,-20 0 417,-20-19-417,21 19-319,-21-20-225,0 20 32,0 0 96,0 20-64,-21 0 32,21 0 96,0 20 128,0 20-160,0-20-128,0 19-128,21-19-288,-3 20-545,2-20-352,21 0 320,-21-1 288,-2-19-128,3 0-384,-21-19 609,20 19 415,0-20 257,-20 0 193,20-20 383,-20 20-223,0 1-385,0-1 416,0 0 449,0 20-609,0 0 449,0 0-96,0 20-513,0 19-64,0-19-32,0 20-160,19-20-161,1 0 225,0-20 160,0 0 193,0 0 255,-1 0-31,-19-20-97,20 0-256,-20 0-224,20 0-448,-20 0-609,0 1 32,0 19-225,0 0 97,0 0 769,0 19 384,0 21 64,20 0 256,-20-1 545,0 21-33,0-20-511,20 20-65,-20-1 192,0-19-320,0 0 641,-20-20 384,20 0 512,-20-1-351,0-19-225,0 0-481,-19 0-384,19-19-192,0-1-384,-19 0-385,19 0-512,0-20-1025,20 1-2179</inkml:trace>
  <inkml:trace contextRef="#ctx0" brushRef="#br0" timeOffset="68596.9235">21995 13234 11627,'59'0'1185,"-19"0"-1281,-20-20 640,19 20 1154,-19-20-1026,0 20-383,-20-20 95,20 0-160,-20 20-256,-20-20-128,0 20-192,-20-19-97,1 19 65,-1 0-97,19 0 161,-17 19 256,18 1 128,20 0 64,0 0-160,20 0 32,0 19 32,19-19-96,-19 1 32,20-2 96,-1 1 192,-19-20 193,20 0-193,-21 0 64,21-20 161,-20 1-65,19-2-95,1 21-97,1-20-128,-23 1-160,23-1-353,-21 20-383,0-20-3236</inkml:trace>
  <inkml:trace contextRef="#ctx0" brushRef="#br0" timeOffset="70018.0048">14967 8604 9929,'0'19'1633,"0"-19"-832,0 21 961,0-2 160,0 21-417,0 20-384,0-1-384,0 1-577,0 20 0,0-1-64,-20-20-320,40 1 448,-20 0-384,20-20 320,-20-1-288,19 1-416,1-40-513,-20 20-1218,0-20-4355</inkml:trace>
  <inkml:trace contextRef="#ctx0" brushRef="#br0" timeOffset="70364.0246">14669 9081 16047,'-60'19'4036,"21"2"-3588,39-21-768,0 0 352,0 19 128,0-19 512,0-19-63,20 19-545,19-40-192,1 20 0,-1-40 224,1 21-288,1-21 192,-23 0-64,23-19 128,-21 0-64,19 18 64,-19 2-32,-20 0-32,20 18 0,-20 22 160,20 19-32,0 0 32,-1 40 129,1-1-97,0 1 96,20 19-416,-1 2 128,1-2-705,-1-19-768,1-1-1378,-19 1-8167</inkml:trace>
  <inkml:trace contextRef="#ctx0" brushRef="#br0" timeOffset="75497.3182">10262 13253 7463,'0'0'2498,"0"0"-1729,0 0 1120,20 0 33,-20-19-384,0 19-449,0 0-224,0 0-33,0 0-95,0 0-289,0 0-95,20 0-97,-20 0-96,0 0-128,0 0 64,0 19 0,19-19 97,-19 20-65,0 1 0,0-2-32,20 1 0,-20 19 0,0-18-384,0-1 608,20 20-288,-20-21-96,0 1 160,0 0-64,0 0-64,20 0 96,-20 0 64,0-20-256,0 0 160,0 20 0,0-20-96,0 0 128,20 0 0,-20 0-64,0 0 0,0 0 0,20 0 32,-20 0-32,19 0-64,1 0 160,20 0-160,-19 0 32,17-20 32,3 20-192,-3 0 32,23-20-32,-22 20 32,1-20 160,0 20-96,-1-20 64,1 0 32,-1 0-32,1 1-33,1-2 65,-3 2-64,23-1 32,-22-20-64,21 20-32,-21 0 64,21 1 32,-21-22 0,22 22-64,-23-21-32,23 20-32,-2-20 128,-19 21 32,19-21-32,1 0 32,19 0-32,-20 1 128,20-22 0,2 22 128,-2-21-96,0 21 64,20-21-64,-19 20-31,19 1-97,20-21-257,21 1 610,-1-21-449,19 21 96,0-1-33,-38 0 98,-21 20-162,0 1 162,-20-1-162,-18 20 194,-21 0-194,-21 20-127,1-19-416,-40 19-738,1 0-1312,-21 0-6631</inkml:trace>
  <inkml:trace contextRef="#ctx0" brushRef="#br0" timeOffset="76420.371">10063 13472 11434,'-20'40'673,"20"-40"-833,0 20 1121,0-20 256,0-20-128,0 0-320,20 0-33,0 1 1,1-2 96,-3 2-64,2-22-289,0 22-384,1-21 96,-1 21-96,-2-2-32,-18 1-64,21 1-96,-1-1 96,-20 20-96,20 0 128,0 0-96,-20 0 96,19 0 0,1 0-64,0 0 96,0 20-96,0-20-224,0 19 512,-1-19-288,1 0-96,0 0-192,0 0-129,1 0-127,-21 0-801,0 0-1794,0 0-3492</inkml:trace>
  <inkml:trace contextRef="#ctx0" brushRef="#br0" timeOffset="77124.4113">13975 11425 3010,'18'-19'6631,"-18"-1"-5446,0 0 96,0 20-32,0-20 417,21 20-193,-21 0-768,0 20-97,20 0 33,-20 19-417,20 1-64,-20 21-32,20-2-224,-20 1-32,19-1 32,-19 1-224,0-21-65,20-19-223,0 0-225,-20 0-416,20-20-1089,-20-20-1346,20 0-3619</inkml:trace>
  <inkml:trace contextRef="#ctx0" brushRef="#br0" timeOffset="77305.4216">14272 11287 14862,'19'19'576,"-19"1"33,0 20 512,20 19-737,-20 2-256,20-2-128,-20 1-320,21 19-545,-1-19-32,-20-1-320,0-19-1377,0-20-2435</inkml:trace>
  <inkml:trace contextRef="#ctx0" brushRef="#br0" timeOffset="77457.4303">14113 11684 15694,'0'-20'1250,"0"20"-1411,20-19 129,20 19 32,-1 0 0,1-20-832,19 20-1699,-18 0-1697,-3-20-3940</inkml:trace>
  <inkml:trace contextRef="#ctx0" brushRef="#br0" timeOffset="77587.4377">14530 11605 11114,'-20'40'1409,"20"-21"-1313,0 21 1,0-20-33,0 0-128,20 0-609,0-1-416,-20 1-705,20-20-3203</inkml:trace>
  <inkml:trace contextRef="#ctx0" brushRef="#br0" timeOffset="77709.4447">14590 11545 11851,'0'-19'1857,"0"-2"-1760,19 21-33,1 0-1217,0 0-3524</inkml:trace>
  <inkml:trace contextRef="#ctx0" brushRef="#br0" timeOffset="78069.4653">14708 11625 4804,'-39'39'11115,"39"-19"-10923,-20-20-224,20 20 0,0 20-257,0-20-768,20-1-832,0 1-1,-1-20 128,21 0 577,-19 0 160,17-20 288,-38 1 1026,20-1 1024,-20-20 1025,0 0-288,-20 1-384,2-1-33,18 0-448,-20 0-608,-1 0-289,1 0-192,20 1-96,-20 19 64,20 20-96,-19 0-96,19 20 128,19 19 288,-19 1-192,20 0 1,0 0-97,1-20 96,17 20-385,-18 0-479,1-21-674,19 1-960,-21 0-353,21 0-1184</inkml:trace>
  <inkml:trace contextRef="#ctx0" brushRef="#br0" timeOffset="78431.486">15026 11645 7014,'-20'0'385,"1"0"800,19 19 1281,-20-19-1569,0 20-257,20 0 225,0 0-160,20 0-97,0-20-127,-1 0 192,21-20-193,-20 20-128,0-20 225,-1 0 31,1-19 193,-20-1-32,0 20-192,0-20-161,0 0-224,0 0-128,-20 0-320,20-19-160,0-1-513,-19 41 640,19-21 193,0 40 0,-20 0 96,20 20 128,0 0 225,0 19-97,0 21-64,20-21 96,-20 22-224,39-21-96,-19 19-256,0-19-449,1-1-544,17 1-865,-18 0-1249,1-20-3428</inkml:trace>
  <inkml:trace contextRef="#ctx0" brushRef="#br0" timeOffset="79001.5186">15285 11704 12139,'0'0'1121,"20"0"-993,-20-20 2274,19 20-1313,1 0-608,0 0-257,20-20 32,-21 1 1,1 19 31,0-20-64,-20 0-32,0 0-160,0 0 64,-20 0-96,0 20-352,1 0-128,-21-19 223,20 38 129,0 1 0,20 0 64,0 20 96,20-1-32,0 1 0,20-20 0,-1 20-416,1-21-321,-1-19 417,1 0 352,-20 0-32,19 0 96,-39-19-32,20-1-32,-20 0 32,0 0-32,-20 0-96,20 20-192,-18-20-353,18 20-672,0 20-96,0-20 1024,0 20 385,0 20 0,18-20 64,-18-1-64,20-19-64,1 20-64,-21-20 257,0 0 447,20 0 481,-20-20-256,0 20-513,20-39 129,-20 19 191,18 0-255,23 0-65,-21 0-64,0 1 193,-1-1-225,1 20 160,0 20 225,-20-20-65,20 19-352,-20 1 65,20 0-161,-20 0-128,19-20-449,-19 20-1056,20-20-2083,-20 0-9672</inkml:trace>
  <inkml:trace contextRef="#ctx0" brushRef="#br0" timeOffset="79483.5462">16455 11168 10922,'0'0'288,"0"0"-896,0 20 1120,0-1 1474,20 1-321,-20 40-608,21-1-384,-21 20-417,20-18-256,-20-2 0,18 1-64,3-1-320,-1-19-609,0-20-1089,0 0-2819</inkml:trace>
  <inkml:trace contextRef="#ctx0" brushRef="#br0" timeOffset="80110.5821">16913 11505 9032,'-41'0'4676,"1"0"-4515,21 21-97,-1-2 704,0 1-607,0 0-129,20 20-64,20-20-257,0-1 97,0 1-96,-1-20 160,1 0-161,21-20 161,-21 1 160,0-1 64,-2 0 193,-18-20 159,0 20-160,0 1-63,-18-2-225,-2 2 0,20-2 96,-20 21 224,20 21 0,0-2 1,0 2-193,20-2-64,0 21-160,-2-20-321,23 0-480,-1 19-192,-1-39 32,1 20 161,-20-20 415,-1-20 449,1 20 224,-20-19 0,0-1 129,0 0 255,0 0-159,0 0-33,0 20-288,-20-20-192,20 20 96,-19 0 224,19 0 193,0 20 223,0-20-159,0 20-193,19 0 0,1 0-192,20 0-320,-1-20-192,-19 19 256,21-19 192,-21-19 0,-2-1 0,-18 20-128,0-20 32,0 0 64,0 0 0,-18 0-289,-2 20-447,20 0-610,0 0-672,0 20 129,0 0 928,20 20 672,-20 19 193,18-19 32,2 19-480,-20 1-3780</inkml:trace>
  <inkml:trace contextRef="#ctx0" brushRef="#br0" timeOffset="80234.5891">17389 11923 288,'0'59'5637,"0"-39"-3683,-21-20 672,-17 0-95,18 0-1154,-21-20-928,21-1-289,1 2-64,-21-21-96,20 21-160,0-1-641,1 0-769,19 0-992,0 0-3492</inkml:trace>
  <inkml:trace contextRef="#ctx0" brushRef="#br0" timeOffset="80731.6176">17528 11605 9352,'0'0'3396,"0"0"-3428,0 20 640,19-20 641,1 0-864,0-20-193,20 20-32,-1-20-96,-19 20 32,0-20 0,-20 0 32,0 1-64,-20 19-64,0-21 0,0 2 32,-19 19-64,-1 0 0,20 19 32,1 2-32,-1-2 32,20 1 32,0 0 0,20 20 32,-1-20 33,21-1-129,0 1-129,-1 0 33,1 0 64,-19-20 128,-3 0 225,2 0 159,1-20 129,-1 0-161,0 0-160,0 1 32,-1-1 65,21-20-1,19 20-256,-19 0 0,19 20 257,-19-19-385,-20 19-97,1 0-575,-21 19-2531,0-19-11115</inkml:trace>
  <inkml:trace contextRef="#ctx0" brushRef="#br0" timeOffset="81892.684">17865 11625 4996,'0'0'1570,"-19"-20"768,19 20 993,0 0-833,0 0-960,0 0-449,0 0-64,19 20-64,-19-20-96,0 20-225,0-1-159,20 1-321,-20 0-32,0 0-384,0 0-609,0 0-961,0-20-3747</inkml:trace>
  <inkml:trace contextRef="#ctx0" brushRef="#br0" timeOffset="86730.9607">5775 14069 6470,'0'19'288,"0"-19"320,-20 0 1699,20 0-129,0 0-417,-19 0-640,19 0-256,0 0 0,0 0-160,0 0-225,0 0 33,0 0-129,0 0 97,0 0-353,19 0 96,1 0-128,0 0 0,20 0-64,-1 0-32,22 0 0,-2 0 32,20 0-224,0 0 32,22 0 32,-22 0 64,20 0-65,0-19 97,0 19-64,-20 0 32,-20-20-256,2 20-577,-23 0-736,-17-20-1026,-1 20-2242</inkml:trace>
  <inkml:trace contextRef="#ctx0" brushRef="#br0" timeOffset="88335.0525">18480 13631 5188,'-39'20'3492,"39"-20"-2339,0 20 544,-20-20 738,20 0-321,0 0-737,0 0-512,0 0-321,0 0-223,0 0-97,0 0-96,0 0-160,20 0 96,-1 0-128,21 0-128,1 0 64,-3 20-129,23-20-31,18 0-224,20 0 191,0 0 65,21-20 160,18 20 128,1 0-32,1 0 32,18 0-32,1 0 128,0 0 193,-1 0-97,-39 0-160,1 20-192,-41-20-1122,1 0-2177,-61 0-4708</inkml:trace>
  <inkml:trace contextRef="#ctx0" brushRef="#br0" timeOffset="93181.3297">6411 12539 17424,'0'0'897,"-20"19"-1057,20-19-129,0 0 802,0 0-193,20 20-160,20 0-64,-21 0-160,21 0 193,19-1-65,-19 21-289,0-20-287,-1-20-321,1 20-320,-19-20-1602,-3 0-6021</inkml:trace>
  <inkml:trace contextRef="#ctx0" brushRef="#br0" timeOffset="93376.3408">6728 12518 9673,'21'0'5028,"-21"0"-4099,-21 0-32,21 0 160,-20 21-384,-20 18-193,21-19-320,-21 20-96,0 19-416,1-19-321,19-1-960,-20 2-3492</inkml:trace>
  <inkml:trace contextRef="#ctx0" brushRef="#br0" timeOffset="94482.4041">20247 12240 6245,'0'-20'5542,"21"0"-4261,-21 1 32,0-1 64,20 0-512,-20 20-480,0-20-33,0 20-96,0 20-32,0 0 257,0 19-353,0 1-32,0 0-32,18-1-64,3 2 64,19-2-96,-1-19 0,1-20 128,19 0-64,-19-20-64,0 0 160,-1-20 0,-19 1-31,-20 19-1,20-20-96,-20 20-96,-20 0-97,20 20-95,-20 0 64,0 0 96,20 20 32,-19 0 32,19 0-32,0 20-33,19-1-159,-19 1 96,20 0 0,0-21 32,-20 2-33,20-1 161,-20 0 32,0-1 0,0 2 96,0-2 193,0 1 191,-20 0 257,-20-20-161,21 0-255,-21 20-193,0-20-96,1 0 32,-21 0-288,21 0 64,-1 0-193,1 0-704,-2 0-1121,1 20-3523</inkml:trace>
  <inkml:trace contextRef="#ctx0" brushRef="#br0" timeOffset="95557.4656">14291 12220 10153,'-19'-20'2659,"19"20"-1859,0 0 482,0 0 223,0-19-448,0 19-512,19 0-321,42 0 64,-23 0 0,43 0-288,38 0 160,-1 0-31,22 0-161,38-20 32,-18 20-129,18-20 33,-20 20-32,2-20 96,-22 20 96,-19 0-128,-40-20-64,2 20-481,-43 0-1184,-17 20-4709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25399" units="in"/>
          <inkml:channel name="F" type="integer" max="32767" units="dev"/>
        </inkml:traceFormat>
        <inkml:channelProperties>
          <inkml:channelProperty channel="X" name="resolution" value="4096.38672" units="1/in"/>
          <inkml:channelProperty channel="Y" name="resolution" value="5080.81592" units="1/in"/>
          <inkml:channelProperty channel="F" name="resolution" value="0" units="1/dev"/>
        </inkml:channelProperties>
      </inkml:inkSource>
      <inkml:timestamp xml:id="ts0" timeString="2011-10-16T21:04:15.562"/>
    </inkml:context>
    <inkml:brush xml:id="br0">
      <inkml:brushProperty name="width" value="0.05292" units="cm"/>
      <inkml:brushProperty name="height" value="0.05292" units="cm"/>
      <inkml:brushProperty name="color" value="#0000FF"/>
    </inkml:brush>
    <inkml:brush xml:id="br1">
      <inkml:brushProperty name="width" value="0.05292" units="cm"/>
      <inkml:brushProperty name="height" value="0.05292" units="cm"/>
      <inkml:brushProperty name="color" value="#FF00FF"/>
    </inkml:brush>
    <inkml:brush xml:id="br2">
      <inkml:brushProperty name="width" value="0.05292" units="cm"/>
      <inkml:brushProperty name="height" value="0.05292" units="cm"/>
      <inkml:brushProperty name="color" value="#00FF00"/>
    </inkml:brush>
    <inkml:brush xml:id="br3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10917 2066 4163,'0'20'1154,"0"-20"255,0 0 449,0 0-641,0 0 32,0 0-512,0 0-449,0 0 224,0 0 161,19 0 96,1 0-257,0 0 1,1 0-1,17 0-127,-18 0-129,41 0-128,-22 20-64,21-20 0,-21 0-96,1 0-96,1 0-256,-3 0-161,-18 0-192,1-20-544,-21 20-545,0 0-928,0 0-1602</inkml:trace>
  <inkml:trace contextRef="#ctx0" brushRef="#br0" timeOffset="332.019">11235 1987 9128,'0'0'641,"0"-20"512,0 20 128,19 0-384,-19 0 320,20 0-320,0 20-385,0-20-255,1 0-65,17 20-96,-18-20-64,1 20 32,-1-20-32,-2 20-32,3-20-32,-21 19 64,0 1-32,0 0 96,0 0 64,-21 0 97,21-20-97,-18 20-32,-2-1-32,-1-19-192,-19 20-128,22 0-1026,-3 0-3202</inkml:trace>
  <inkml:trace contextRef="#ctx0" brushRef="#br0" timeOffset="10736.6141">5259 2345 3299,'0'0'832,"0"0"482,0 0-33,0 0 192,-20 0 65,20 0-33,0 0-544,0 0-224,0 0-193,0 0-191,20 0 191,-20 0 1,20 0-33,-20 0-31,40-21-33,-21 2-128,41 0-31,-19-2 95,18-19-192,-1 0-192,3 21 32,18-21-224,-20 0 416,1 20-128,-1 1-192,-18-1 32,17 0 32,-37 0-288,-1 20-193,0 0-127,-1 0-161,-19 0-64,0-20-704,0 20-1474,0 0-1089</inkml:trace>
  <inkml:trace contextRef="#ctx0" brushRef="#br0" timeOffset="11313.6471">5358 2066 3779,'20'-19'2851,"-20"19"-1602,20 0 256,-20 0-960,0 0 31,0 0 161,0 0-545,0 19-256,0 1-160,0-20 32,-20 20 64,0 0 128,-19 20-32,19-21 64,0 1 224,0 20 224,0-20 1,1 1-225,-1 17 64,20-38-95,0 21-129,0-21-32,0 0-32,0 19 32,0-19 224,0 0 97,20 21-65,-1-21 64,1 19-63,0-19-161,0 0-160,19 0 64,1 0-64,-20 20-96,21-20-449,-23 0-928,2 20-1154,1-20-2145</inkml:trace>
  <inkml:trace contextRef="#ctx0" brushRef="#br0" timeOffset="26268.5025">14550 2424 3683,'0'20'448,"0"-20"353,0 0 320,20 0 0,0-20 449,19 20-321,-19-20-512,39 20-161,-19 0-31,19-19-129,2 19-160,18 0-160,20 19-96,0-19 32,0 0-64,21 0 0,19 0-64,-1 0 32,2 0 64,-2-19 0,1 19 0,1 0 0,-2-21 32,-39 21 0,21 0 0,-21-19-32,-20 19 64,-19 0-64,-1 0-64,-39 0-416,1 0-2499,-21 0-5125</inkml:trace>
  <inkml:trace contextRef="#ctx0" brushRef="#br0" timeOffset="41750.388">11017 3437 448,'-20'0'7431,"-1"0"-5381,21 0 224,0 0-865,0 0-256,0 0 1,0 0-290,0 0-415,0 0-225,0 0-32,21 0 193,-1 0-97,-2 0-32,23 0 0,-1 0-31,-1 0-161,1 0-32,0 20-32,-1-20-64,1 0-161,-1 0 33,-19 0-64,21-20-192,-41 20-65,20 0-128,-2-20-31,-18 20-321,0 0-481,0 0-640,0 0-416,-18-19-1474</inkml:trace>
  <inkml:trace contextRef="#ctx0" brushRef="#br0" timeOffset="42140.4103">11353 3318 6918,'0'0'288,"20"0"545,-20 20 256,20-20-416,1 0 448,-1 0-481,-2 20-351,3-20-193,-1 0-32,0 20-32,0-20 0,-1 20-32,1-20-32,0 19 32,0-19 0,-20 20 32,0-20 416,0 20 289,0-20-160,0 0 63,-20 20 33,20-20-129,-20 20-95,20 0-225,-20-1-192,1-19-64,19 20-128,-20 1-289,20-2-544,-20 1-1793,20 0-3556</inkml:trace>
  <inkml:trace contextRef="#ctx0" brushRef="#br0" timeOffset="51984.9734">2679 5226 5669,'-20'0'865,"20"0"-33,0 0 1090,0 0-192,0 0-641,0 0-609,0 0-255,0 20 319,20 0 65,-20-1-97,0 2-127,0-1-193,0-1-96,0 20-64,19-18 32,-19-1-64,0 0 0,0-1-96,0 1-289,0-20-415,0 20-1090,0-20-2274</inkml:trace>
  <inkml:trace contextRef="#ctx0" brushRef="#br0" timeOffset="52440.9995">2539 5445 2850,'0'-20'2018,"0"20"-1441,-20 0 287,20 0 258,0-20 255,0 20-576,0 0-737,20-21-32,-20 2 0,0-1 0,0 1 64,21-1 256,-21 20 257,20-21 95,-20 2 65,18-1-449,3 20 289,-21-20 128,20 20-353,-20-19-256,0 19-160,20 0 0,-20 0-32,20 0-32,-20 19 32,19 1-32,1-20-64,0 20-289,0-1-608,19-19-2274</inkml:trace>
  <inkml:trace contextRef="#ctx0" brushRef="#br0" timeOffset="53061.035">4882 5266 7879,'20'19'3748,"-20"-19"-3781,-20 21 194,20-1 703,0-1-191,0 1-128,0-1-321,20 22-128,-20-21-160,0-1-96,20 1-65,-20 0-703,19-20-578,-19 0-704,0 0-2082</inkml:trace>
  <inkml:trace contextRef="#ctx0" brushRef="#br0" timeOffset="53349.0514">4783 5345 11851,'-20'0'704,"20"0"-1120,0 0 416,20-19 480,-20 19 193,0-20 160,20 20-609,0-21-256,-1 2-64,1-1 64,-20 20-96,20-20-225,-20 20 161,20 0 224,-20 0-64,0 0 64,0 0 96,0 20 97,20-20-1,-1 20-160,1-1-352,-20 2-801,20-1-1954</inkml:trace>
  <inkml:trace contextRef="#ctx0" brushRef="#br0" timeOffset="54496.117">7105 3835 4644,'-20'40'8456,"20"-21"-8360,0 1 224,0 0-224,0 20-32,20-20-64,-20 19 0,20-18-384,1-2-801,-21 1-32,20-20-481,-20 20-3427</inkml:trace>
  <inkml:trace contextRef="#ctx0" brushRef="#br0" timeOffset="54806.1348">6986 3914 12972,'0'0'-160,"0"0"-545,20 0 897,-20 0 128,20-20 161,0 1-65,0-2-416,-1 21-352,1-19 320,-20-1 96,20 0-64,-20 20 0,0-20 96,21 20 288,-21 0 65,0 0 159,20 0-31,-2 20-225,-18-20-192,20 20-95,21 0-194,-21-1-799,-2 2-994,23-2-2563</inkml:trace>
  <inkml:trace contextRef="#ctx0" brushRef="#br1" timeOffset="87273.9918">5040 2047 3683,'20'0'897,"-20"0"-32,0 0 224,0-20-160,0 20 704,-20 0-256,20 0-704,0-20 32,0 20 224,0 0-33,0 0-127,0 0 32,0 0-192,-18 0-161,18 0-64,-21-20 33,21 20-129,-20 0-128,0 0 128,0 0 65,-19 0-257,19 0 96,0-20-96,0 20 32,-19 0-224,-1 0 256,1 20-192,19 0-64,-21-20 192,21 20-128,2 0 0,-23-1 32,21 1-32,0 0 64,-19 0-32,19 0 0,0 0 0,0 19-224,0-19 256,1 20-32,-1 0 256,20-21-384,-20 21 128,20-19-32,0 18 64,0-19-32,0 19-64,0 1 160,0-20 0,0 20-160,20-1 64,-20 1-32,20-20 160,-20 0-224,19 20 160,1-20-64,0 0-64,0-1 96,0 21-32,-1-20 160,1 0-416,20 0 288,-19 0 0,-1-20-128,18 19 96,-17-19-32,19 20 128,-1-20-128,1 20 32,-20-20 0,19 0-32,1 0 128,-1 0-32,1 0-64,1 0 32,-23 0 64,22 0-224,1 0 128,-2 0 32,-19-20 32,20 0-96,-1 20 96,-19-19 32,20-1-128,-1 0 64,1 0 33,-20-21-33,1 22-32,17-20 96,-17 19-32,-1-20 32,0 20 128,-20-19-96,18-2 0,-18 2 64,0-1-63,0 0 31,0 1 128,0 19 289,-18-19-225,-2 18 160,0-19 97,-1 21-97,1-21-255,-19 20 191,-1-20-224,0 1-32,1 19-127,-1 0-98,1-20 33,-1 20 33,-1 1 31,3-1-161,-3 20 130,3-20-33,-3 20-193,1-20-479,21 40-802,-21-20-415,0 20-33,1 0-1313,-1 19-6182</inkml:trace>
  <inkml:trace contextRef="#ctx0" brushRef="#br1" timeOffset="88802.0792">2400 7193 10730,'-19'0'512,"19"0"481,0 0 961,0 0-288,0 0-513,0 0-705,0 0-384,0 0 128,0 0 161,19 0 63,-19 0-32,40 0 1,1 0 63,-3 0-256,23 0 33,-2-20-161,20 20 32,-19 0-64,19 0-160,-20-19 128,22 19 0,-22 0-64,0 0-97,-19 0-159,0 0-64,-21-21 95,1 21 33,0 0-64,-20 0-32,-20 0-641,20 0-833,-20-19-865,-19 19-1761</inkml:trace>
  <inkml:trace contextRef="#ctx0" brushRef="#br1" timeOffset="89163.0999">2977 6974 12748,'-21'0'1345,"21"-19"-1185,0 19 833,0 0 96,21 0-256,-1 19-65,19-19-159,1 0-385,-20 20 97,19-20-193,1 20-128,-1 0 64,1-20-64,0 20-32,-21 0 32,1-20-160,21 19-33,-21-19 65,-2 21 128,-18-21-128,20 0-32,-20 19 192,0-19-64,-20 21 192,20 18 64,-18-19 33,-23 0 31,21 0-64,-19-1-128,-1 1-64,0 0-96,1 20-865,-1-20-1441,1-1-9033</inkml:trace>
  <inkml:trace contextRef="#ctx0" brushRef="#br1" timeOffset="94124.3837">5835 7690 512,'-20'0'2018,"20"0"-801,0 0-64,0 20 417,0-20 287,0 0-63,-20 0-288,20 0-129,0 0-288,20 0-481,-20-20-447,20 20-65,19 0-64,2 0 0,17-20-32,3 20 32,-22 0-96,21 0-481,-21 0-1216,1 0-3268</inkml:trace>
  <inkml:trace contextRef="#ctx0" brushRef="#br1" timeOffset="102759.8776">6688 7710 5285,'0'0'992,"0"0"-191,0 0 96,0 0-64,0 0 192,0 0-609,20 0-416,-20 0 32,20-20-32,1 20 32,-3 0 0,-18 0-32,20 0 0,1 0 128,-21 0 33,20 0 127,0 0-64,-2 0-64,3-20-64,-21 20-64,20 0-32,0 0 0,0 0 0,19 0 32,-19 0-32,0 0 32,0 0 0,-20 0-32,20 0 32,-1 0 33,1 0-33,0 0 32,-20 0-32,21 0 64,-1 0-32,-20 0-32,18 0 32,2 0 32,1 0-64,-1 0 32,0 0-96,19 0 64,1-20-32,-20 20-32,19 0 32,1 0 32,-20 0-32,19 20 0,1-20 0,-1 0 32,-19 0 0,21 0 64,-3 0-96,3 0 32,18 0 0,-19 0-32,0 0 32,-1 0-32,1-20 64,1 20 32,-3 0 1,3 0 95,-3 0-128,3 20-32,-1-20-32,-21 0 32,21 0-32,0 0 0,-1 0 0,1 0 32,-1 0-32,-19 0 32,21 0-32,-3 0 32,3 0 0,-1 0 0,-21 0-32,21 0 0,0 0 0,-20 0-32,19 0-32,-19 0 128,21 0-96,-23 0 32,22 0 32,1 0-32,-2 0 0,1 0 0,-1 0 32,-19 0-32,20 0 0,-1 0 32,1 0 0,-20 20 64,19-20 32,1 0-64,-20 0 0,19 0 0,2 0 129,-1 0-129,-22 0-32,23 0-32,-21 0 64,20 0-64,-1 0 0,1 0-64,-1 0 64,1 0 0,1 0 64,-3-20-64,3 20 32,18 0 0,-19 0-32,-1-20 0,1 20 0,0 0 0,-1 0 0,22 0 0,-23 0 0,3 0-32,18 0 64,-19 0-32,-1 0-32,1 0 32,20 0 32,-21 0-32,1 0 0,-1 0 0,2 0 0,-1 0 0,-1 0 0,1 0 0,-20 0 0,19 0-32,1 0 64,-1 0-32,-19 0 0,20 20 0,-20-20 0,19 0 0,-19 0 0,1 0 0,17 0 0,-18 0 32,1 0-32,-1 0 0,19 0 0,-19 0 0,0 0 0,20 0 0,-20 0 0,19 0 0,-19 0 0,21 0 32,-23 0-32,22 0 32,-19 0-32,17 0 0,3 0 0,-21 0 32,19 0-32,-19 0 0,20 0 32,-20 0-32,19 0 0,-19 0 32,0 0 64,19 0-32,-19 0-64,20 0 32,-19 0 32,-3 0-64,23-20 96,-21 20-96,0 0 32,19 0-32,-19 0 96,0 0-63,20 0 31,-21 0 0,21 0-32,-20 0-32,19 0 0,1 0 32,-19 0-64,17 0 32,-18 0 0,21 0 0,-2 0 0,-19 0 32,20 0-32,-20 0 0,19 0 32,1 0-64,-20 0 32,19 0 32,1 0-32,-19 0 0,17 0-32,3 0 64,-3 0-32,-17 0 0,19 0 0,0 0 32,-1 0-32,1 0 0,-1 0 0,1 0 0,1 0 0,-3 0 0,3 0 0,-3 0 0,3 0 0,-1 0 0,-1 0 0,1 0 0,-1 0 0,1 0 0,1 0 32,-3 0-64,3 0 64,-3 0-32,3 0 0,-1 0 0,-1 0 32,-19 0-64,20 0 32,-1 0 0,1 0 0,1 0 0,-3 0 0,3 0 0,-21 0 0,19 0 32,1 0-32,-1 0 32,1 0-32,0 0 64,-1 0 64,-19-21-64,20 21-64,-1 0 32,-19 0-32,21 0 0,-3 0 0,3 0 0,-1 0-32,-1 0 64,-19 0-32,20 0-32,-1 0 32,1 0 0,-1 0 0,-19 0 0,21 0 0,-21 0 0,18 0 0,3 0 32,-2 0-32,-19 0 0,20 0 0,-1 0 0,1 0 0,-20 0 32,19 0-32,1 0 0,1 0 0,-3 0 0,-18 0 0,21 0 0,-2 0 0,1 0 0,0 0 0,-1 0 0,1 0 0,-1 0 0,1 0 32,1 21-32,-3-21 0,23 0 0,-22 0 32,1 0-32,-1 0 0,1 20 32,19-20-32,-19 0 64,1 0 32,17 0 0,-17 0 1,18 0 63,1 20-32,-21-20-64,21 0-32,-1 0 32,-18 0 32,17 0 32,-17 0-32,18 0 0,0 0-128,1 0 64,-1 0 64,-19 0-63,19 0 31,-18 0 64,-1 0-32,-1 0-96,1 0 0,-1 0-128,-19 0-481,-20 0-992,-20 0-4133</inkml:trace>
  <inkml:trace contextRef="#ctx0" brushRef="#br2" timeOffset="108376.1988">5040 3278 5925,'20'-19'2114,"-20"19"-1409,0-20 992,0 20-191,20 0 191,-20-20 353,0 20-576,-20-20-706,20 20-223,0-21 128,-20 2-385,2 19 417,-23-20-481,21 20 0,-19 0-256,-21 0 32,21 0-32,-21 20-32,1-1 96,-2 2-128,23-1 64,-23 20 32,22-1-64,-1 21 32,20-20 32,-19 19 0,39 1-64,0 0 32,19-1-32,1 1 128,40-1-64,-1-19 96,2 0-64,18 0-64,-20-21 128,20 1-96,1-20 96,-21 0-32,0 0-32,2-20 128,-2 1 32,1-2 0,-21 2 97,-19-21 159,0 0-224,0 0 33,-1 1-1,-19-21-64,0 0-64,-19 1-32,-1-1-32,0 21-64,0-21 128,-19 20 161,19 1 159,-20-1-160,1 20-256,-2-1 193,1 2-33,1 19-256,-1-20-192,1 20-417,19 20-384,-20-20-513,1 19-319,19 2-2083</inkml:trace>
  <inkml:trace contextRef="#ctx0" brushRef="#br2" timeOffset="109439.2596">2580 8345 10473,'-20'20'897,"-1"-20"96,21 0 961,-20 0-64,20 0-481,0 0-608,0 0-128,0 0-385,0 0-64,20 0 160,21 0 1,-2 0-193,21 0-160,-21 21 96,1-21-64,19 0-32,-19 0 32,1-21 32,-3 21-192,3 0 64,-3 0-128,-17 0-128,-1-20 0,0 20-161,-20 0-256,20-19-544,-20 19-1537,-20 0-3268</inkml:trace>
  <inkml:trace contextRef="#ctx0" brushRef="#br2" timeOffset="109814.2811">2916 8186 14477,'-18'0'160,"18"0"129,0 0 1216,0 0-96,18 0-704,2 0-160,0 21-225,21-21 64,-2 19-128,21-19-127,-21 20-1,1-20-128,-1 20 64,1-20-64,0 20 128,-21-20-128,1 20 96,0-20-128,-20 0 0,0 0 160,0 20 128,0-20 33,-20 19-161,20 1-32,-20 20-32,1-20-32,-1 0 32,0-1-64,0-19 64,0 21-160,1-1-481,-1-1-127,0 1 95,0-20-576,0 20-641,20 0-1633,-19 0-3395</inkml:trace>
  <inkml:trace contextRef="#ctx0" brushRef="#br2" timeOffset="112633.4423">5894 8922 12491,'21'0'513,"-1"0"-449,-2 0-32,-18 0 0,41 0-32,-21 0-320,0 0-1314,19 0-2178</inkml:trace>
  <inkml:trace contextRef="#ctx0" brushRef="#br2" timeOffset="113794.5087">6828 8862 5028,'-41'0'1666,"21"0"-1634,2 0 192,-3-20 289,1 20 608,0 0 448,20 0-416,-20 0-288,20 0-64,0 0-32,0 0-33,20 20-31,-20-20-161,20 0-287,0 0-33,19 0-64,-19 0-32,21 0-64,-3 0-32,3 0-32,-1 0 32,-1 0 0,21 0-32,-21 0 32,22 0-32,-3 0 0,-17 0 0,18 0 0,20 0 0,-19 0 64,19 0-32,0 0-64,0 0 32,2-20 0,18 20 32,-20 0-64,21 0 64,-1 0-32,0-20-32,-20 20 32,20 0-32,0 0 0,1 0 32,-20 0 0,20 0 0,-21 0 0,0 0 32,0 0-64,0 0 32,1 0 32,-1 0-64,1 0 32,-1 0 32,1 0-64,-21 20 32,20-20 0,-18 0-32,-2 0 32,20 20 0,-19-20 0,-1 0 0,0 0 32,1 20-32,19-20 0,-20 0 0,22 0 0,-2 0 0,0 0 0,-18 20 0,18-20 0,0 0 32,0 0-64,0 0 64,20 0 0,-18 0-32,18 0 0,0 0 0,0 0 0,21-20 32,-21 20-64,0 0 32,19 0 0,-19 0 32,0 0-64,21-20 0,-1 20 32,1 0-32,-1 0 32,0 0 32,-19 0-32,17 0 0,3-20 32,-21 20-32,20 0-32,1 0 0,-1 0-128,-20 0-64,21 0 0,-1 0 64,-20 0 128,1 0-33,-1 0 1,19 0 32,-19 0 32,0 0 0,0 0-32,2 0 32,17 0-32,-19 0 64,0 0 0,1 0-32,19 0 64,-20 0-32,20 0 33,-19 0 31,-1 0-32,0 0-64,21 0 0,-21 0-96,20 0 64,1 0 0,-1 0 0,-1 0 96,21 0 0,-19 0 352,-1 0-64,-1-20-191,21 20-65,-19 0-32,-1 0-96,-20 0-193,1 0-607,-21 0-770,-20 0-2658</inkml:trace>
  <inkml:trace contextRef="#ctx0" brushRef="#br0" timeOffset="115683.6168">5080 4272 8968,'-40'-20'865,"22"0"352,-23 0 224,1 0-159,1 0-193,-21 20-257,1 0-543,0 0-289,-2 20-32,3 20 128,-3 0-160,22 0 32,-21 39 0,21-19 32,19 19-32,20-19 96,20 39 64,-1-20-96,41 2 96,-1-22-96,22 1 0,18-21-224,-20-19 192,20-20 256,0 0 256,1-20-95,-1-19 191,-20-21-383,0 1 415,-39-22-255,1 21-1,-41-18-128,0-2-256,-21 20-352,-39-19 96,1 20 288,-20 19 96,-2 19-32,2 2-224,20 19-801,-20 19-1826,-1 2-12747</inkml:trace>
  <inkml:trace contextRef="#ctx0" brushRef="#br0" timeOffset="116377.6565">2698 9697 9513,'-39'0'1793,"39"0"-1537,0 0 129,0 0 704,0 20 352,20-20-192,19 0-384,21 20-288,-21-20-257,21 0-288,-1 0 32,2 0 32,-2 0-96,0 0-320,1 0-417,-21-20-640,-19 0-1153,0 0-1506</inkml:trace>
  <inkml:trace contextRef="#ctx0" brushRef="#br0" timeOffset="116600.6692">3135 9458 10057,'-39'0'3555,"39"0"-3266,0 0-417,19 20 992,1 0 225,20-1-288,-1 2-352,21-1-65,-1 20-288,2-21 0,-23 21-96,-17-20-32,-1 20 64,-20-20-32,0 19 192,-41-19 161,3 0-33,-3 0-32,-18 0-224,-1 0-288,21-1-1666,-1 2-3331</inkml:trace>
  <inkml:trace contextRef="#ctx0" brushRef="#br0" timeOffset="118382.7712">5894 10174 7014,'0'0'1954,"0"0"-1730,0 0 449,0 0 736,0 0-128,21 0-320,-1 0-512,-2 0-193,2 0-32,21 0 64,-21 0-159,19 0-65,1 0-32,-1 0-32,21-20 64,19 20-64,-18 0 32,18 0-32,-20-20 64,20 20 160,1 0 0,-1 0-160,1 0-64,-1 0-32,0 0-64,1 0-64,-1 0 128,0 0-32,21 0 64,-21 0 64,1-19-32,-1 19-32,0 0 0,1 0 0,-1 0 0,1 0 0,-1-21 0,0 21-32,-18 0-32,18 0 64,0 0 64,-20 0-64,21 0 32,0 0 0,-22-20 32,22 20-32,0 0-64,-21 0 64,20 0-64,-18 20 32,18-20-32,0 0-32,0 0-64,1 0 128,-1 0 32,1 0 32,-1 0-32,-19 21 0,19-21 64,0 0-96,-18 0 32,18 19-32,-20-19 0,20 20 0,-19-20 0,-1 0 0,2 0 0,18 20 32,-20-20-32,20 0 0,1 0 32,-1 0 0,-20 0 32,22 0 96,-2 0-31,-20-20 31,20 20-64,-19 0-96,19 0 0,0 0 0,1 0 0,0 0 0,-1 0-32,20 0 32,-19 0 0,-1-20 32,20 20-32,-19 0 32,-1 0 32,21 0-64,-21 0 64,0 0-32,1 0-32,0 0 0,19 0-32,-20 0 64,0 0-32,20 0 0,0 0 32,-20 0-32,22 0 32,-2 0 64,-20 0 64,21 0-128,-1 0 0,0 0 0,-20 0-64,20 0 0,1 20 64,-1-20-64,0 0 32,0 0 32,1 0-64,19 0 64,0 0-64,-19 0 32,19 0 0,0 0 0,-1 0 32,1 0 64,-19 0 97,19 0 31,21 0-96,-21 0-96,-1 0 64,21 0-96,-19-20 0,18 20 0,1 0 0,1 0-32,-21 0 192,19 0 353,-19 0-129,1-19-32,-1 19-191,-1 0-1,1 0-224,1 0 64,-1 0 64,1 0-128,-1 0 224,-20 0-256,0 0 96,1 0 32,-41 0-385,1 0-607,-21 0-1635,-39 0-8808</inkml:trace>
  <inkml:trace contextRef="#ctx0" brushRef="#br0" timeOffset="127452.2899">2718 5384 1569,'0'0'1185,"0"0"256,0 0 65,0-19-161,0 19-160,0 0-224,0-20-352,0 20 320,0-19 192,0 19-64,0 0-96,0-20-32,0 20-257,0 0-159,0 0-97,0-21 0,0 21-63,0 0-161,0 0 0,0 0-64,0 0 0,0 0 0,0 0-320,0 21 128,0-1 96,0-1 128,0 20 1,-20 2-290,20-2 161,0 1-64,20 0 129,-20-20-65,20 19 0,-20-19-128,20 0 192,0 0 0,-1 1-64,1-21 0,0 0-32,-20 0-192,20 0-481,-20 19-576,0-19-897,0 0-2787</inkml:trace>
  <inkml:trace contextRef="#ctx0" brushRef="#br0" timeOffset="128499.3498">2043 5902 12427,'-40'0'545,"40"0"95,-20 0 802,1 0-161,19 0-160,0 0-608,0 0-353,19-20-160,1 20-64,0 0 32,21 0-97,-21 0-63,18 0-256,-17 20-33,19-20 129,-40 19-32,0 1 63,0 0 225,0 0 64,-20 0 0,20 0 32,-20-1-32,20 1 32,0 0-320,20 0-161,-20 0 161,20 0 32,-2-20 32,3 20 192,-21-20 64,20 19 64,-20-19 160,-20 0 352,20 0-383,-21 21-129,-17-21-192,18 0-385,-1 19-1217,1-19-2466</inkml:trace>
  <inkml:trace contextRef="#ctx0" brushRef="#br0" timeOffset="129392.4009">2539 6040 12523,'-20'0'-256,"0"0"288,20 0 609,0 0-129,0 20 161,0 0-129,0 0-287,20 0-193,0 20 0,1-21 0,17-19-128,-17 21-257,19-21 129,-20 0 192,19-21-96,-19 21-32,-20-19-128,20-1 32,-20 0-33,0 0 65,0 0-512,0 0-193,0 20 833,-20 0 640,20 0-384,0 0-320,0 0 256,20 20 0,-20 0-63,0 0-33,20 20 32,-20-21-128,19-19-129,-19 21-287,20-2-161,-20-19 161,0 0 160,0 0 320,0 0-129,0 0-831,0 0-386,0-19-31,0-2 32,0 2 480,0-1 128,0 20 673,0-20 1602,0 20 287,20-20-511,-20 20 31,20 0-192,-20 0-545,0 0-415,0 20-1,20-20 128,-20 0 0,0 20-95,0-20-97,0 20 32,0-20-64,21 19 0,-21-19-32,0 0-256,18 0-128,-18-19-417,0 19-672,20-20 191,-20 0-63,20 0-64,-20 20 1409,0-20 1954,21 20 833,-21 0-1026,0 20-575,20-20-386,-20 20-671,18 0-322,-18 0-992,21-1-1954,-1-19-3170</inkml:trace>
  <inkml:trace contextRef="#ctx0" brushRef="#br0" timeOffset="129581.4117">3155 6021 9160,'0'39'7047,"0"-39"-7207,0 20 160,0 0 64,20 0-128,-20 0-513,20 0-640,-1-20-2050,1 0-4933</inkml:trace>
  <inkml:trace contextRef="#ctx0" brushRef="#br0" timeOffset="129740.4208">3175 5981 17072,'0'0'128,"0"0"160,20 0 545,-1 0-577,1-20-288,20 20-673,-20 0-3042,-1-20-8553</inkml:trace>
  <inkml:trace contextRef="#ctx0" brushRef="#br0" timeOffset="129927.4315">3313 5941 13004,'0'20'2883,"0"-20"-3524,20-20 897,-20 20 737,41-20-320,-21 20 192,-2-19-513,2-1-384,1 20-32,-1 0-641,-20-21-1633,20 21-4132</inkml:trace>
  <inkml:trace contextRef="#ctx0" brushRef="#br0" timeOffset="130121.4426">3394 5723 10537,'0'19'1025,"0"1"-160,0 21 1441,0-2-288,18 1-865,-18-1-640,20 1-385,-20 0-160,21-1-192,-1-19-513,-20 0-1057,20 0-1665,19-20-2370</inkml:trace>
  <inkml:trace contextRef="#ctx0" brushRef="#br0" timeOffset="130389.4579">3631 5961 13773,'0'0'608,"0"0"-512,0 0 417,0 0-129,-20 20-32,20 0 1,0-20-257,0 20-64,20-1 96,0 1 0,0 0-128,0-20 0,-1 20-32,-19 0 96,20-20-96,-20 20 0,0-20 352,-20 0 321,1 20-385,-1-20-32,-20 0-127,20 19-65,-19-19-289,19 0-768,-20 0-1921,21 0-7304</inkml:trace>
  <inkml:trace contextRef="#ctx0" brushRef="#br0" timeOffset="131297.5098">4742 5803 12139,'-18'0'1698,"-2"0"-1250,40 0-224,-20 0-96,18 0 385,23-20-257,-1 20-224,-1 0-32,1 0-128,-1 0-128,-19 0 32,0 20-161,0-1 1,-20-19 160,0 20 256,0-1 0,0 22 0,0-22-32,0 1-32,0 0 0,0 0-321,21 0-255,-21 0 63,18-1 33,2-19 384,-20 20 256,20-20 320,-20 0 481,-20 20-64,20-20-449,-38 0 33,17 0-33,-19 0-352,20 20-256,1-20-513,-1 0-512,20-20-1313,-20 20-2243</inkml:trace>
  <inkml:trace contextRef="#ctx0" brushRef="#br0" timeOffset="131989.5494">5498 5742 9705,'0'0'1665,"0"0"-2273,0 0 159,20 0 673,-20 20 65,0 21 159,20-22-63,-20 20-193,18 2-32,-18-2-64,0-19 96,0 20-32,0-40 0,21 20 1,-21-20 63,0 0 128,0 0 161,0 0-417,0-20-256,0 0 31,0 20-95,20-20-320,-20 0-193,20 0 321,0 1 288,-1 19 31,1 0 97,0 0 641,-20 19 544,0 1-448,20 0-321,-20 0-224,0 0-128,0 0-320,20-1-480,-1-19-802,-19 20-1088,20-20-2307</inkml:trace>
  <inkml:trace contextRef="#ctx0" brushRef="#br0" timeOffset="132120.5569">5874 5921 13292,'0'40'32,"0"-40"-64,20 20 32,-20 0-1313,0 0-1186,21-1-2049</inkml:trace>
  <inkml:trace contextRef="#ctx0" brushRef="#br0" timeOffset="132256.5647">5915 5842 13805,'-21'0'544,"21"-20"-1281,0 20-448,0 0-4580</inkml:trace>
  <inkml:trace contextRef="#ctx0" brushRef="#br0" timeOffset="132718.5911">6113 5921 3779,'-20'0'1345,"20"20"-960,-20-20 800,20 20-513,0-20-479,0 20 319,0 0 1,0 0-417,20-20 0,-20 19-96,20 1 0,0-20 128,-20 0 128,19 20 417,-19-20-353,20-20 64,-20 20-95,0-20-1,20 1-160,-20-1 0,0 0 96,0-20-127,0 1-33,-20-2-96,0 2-289,1-21 65,19 21 384,-20 0 481,0 18-65,0 21-255,20 0-354,-20 0-63,20 21 128,0 18 0,0 0-32,20 2 64,0-22-32,0 20 96,0 2 97,19-22 31,-19 21-96,0-20-64,0 0-32,1 0-96,-3-1-897,2-19-2562</inkml:trace>
  <inkml:trace contextRef="#ctx0" brushRef="#br0" timeOffset="133691.6468">6352 6001 6566,'0'0'4836,"18"0"-5508,-18 0 1024,21-20 96,-1 20-319,0-20 127,0 20-64,-1-20-128,1 0 128,-20 1 161,0-1-65,0-1-288,0 2 64,-20-1 32,1 20 32,-1-19-32,-20 19-160,19 19-32,3 1 64,-2-1 32,20 2-64,0-1 32,0-1 32,0 1-32,38 20-64,-17-40-64,-1 20-65,20-20 33,-21 20 160,21-20 64,-20 0 64,0-20 32,-1 20 65,1-20-1,-20 0 192,20-20 97,-20 21 31,0-22-160,-20 2-127,20 0-225,-20-2-160,1 2 31,19-1 1,-20 0 128,20 20 160,-20 20 1,20 0-129,-20 0-32,20 20 0,0 0-32,0 0 32,0 1-97,0 18 1,0 0 0,20 2 96,0-2 64,0 1-64,-1-20 32,1 19 32,20-19-32,-20 0-32,-1 0-96,1 0-32,20-1 64,-19-19-64,-3 0-32,-18 0 64,20-19-64,-20-1-65,0 0-447,0 0-289,-20 0 416,20 20 481,-18-20 32,18 20-320,0-19 64,0 19 31,0 19 514,0-19 255,18 20-448,-18 0 32,20 0 193,1-20 255,-1 20-127,-20 0-161,20-20 64,-20 0 257,18 0-1,-18 0 1,0 0-449,21-20-128,-21 0 0,20 0-32,0 20-32,0-20 32,-1 0 160,-19 20-64,20 0 352,0 20 449,-20 0-352,20-20-97,-20 20-32,0 0-223,0 0-194,20-1-639,-20-19-1891,20 20-9576</inkml:trace>
  <inkml:trace contextRef="#ctx0" brushRef="#br0" timeOffset="134442.6897">7482 5762 12267,'0'21'993,"0"-21"-897,0 20 801,0-1-288,0 20-257,0-18-32,20-1-128,0-1-96,0 21 1,1-40-33,-3 20 64,22-20-256,-40 0 96,21 0 32,-21-20-129,20 20-63,-20-20 32,0 0-64,-20 1-160,20-1 191,0 20 97,0 0 64,0 0-128,0 0-96,0 20 160,0-1 32,20 1 32,-20 0-32,18-20 0,-18 20 128,21-20 160,-21 0 128,0 0 225,0-20-161,0 20-128,0-20-31,20 0-97,-20 1-128,20-1-224,0-1 64,-1 2 31,21 19 161,-20 0 33,0 0 63,0 0 256,-20 19 353,0 2-193,19 18-383,-19-19-97,0 20-192,0-20-385,20 0-512,0-1-1025,-20-19-2114</inkml:trace>
  <inkml:trace contextRef="#ctx0" brushRef="#br0" timeOffset="134594.6984">7998 5861 13933,'20'21'2338,"-20"-21"-2242,0 20 897,21-1-417,-21 1-704,0 0-512,20 0-1506,-20 0-4645</inkml:trace>
  <inkml:trace contextRef="#ctx0" brushRef="#br0" timeOffset="134737.7066">8039 5822 15022,'0'-19'-545,"0"19"-1216,20 0 1120,-20 0-2754,20 0-2275</inkml:trace>
  <inkml:trace contextRef="#ctx0" brushRef="#br0" timeOffset="134874.7144">8178 5842 12940,'0'0'1313,"19"0"-1505,1 0 800,0-20-512,0 20-640,19-19-1762,-19 19-7880</inkml:trace>
  <inkml:trace contextRef="#ctx0" brushRef="#br0" timeOffset="135228.7347">8217 5643 14285,'-20'60'448,"20"-40"1,0 40 512,0-21-64,20 0-97,-20 2-415,40-2-321,-20-19-96,-1 0-32,1 0 128,20-20-192,-20 0-129,-1 0 1,1-20-96,0 20-417,1-20-32,-1 0 353,-2 20 256,-18 0 32,20 0 31,-20 0 258,21 20 287,-21 0-192,20 0-160,-20 0-128,0-1 64,0-19 64,-20 20 96,-1-20 385,1 0 256,2 0-193,-23 0-159,21 0-385,-19 0-192,19-20-1570,0 20-5541</inkml:trace>
  <inkml:trace contextRef="#ctx0" brushRef="#br0" timeOffset="137644.8729">10679 5544 12684,'0'-20'1249,"-20"0"-384,-1 20-225,3-20-480,-2 20-32,-21 0-64,21 20-96,-19 0-32,-1 20 0,1-1 32,19 1-32,0 20 0,0-1 32,0 1 0,20 0-64,20-1-64,20 1-96,-1-21 63,21 1 33,-1 0 160,20-20 0,-18-20 257,18 0 159,-20 0 257,1-20-97,-1 0-63,2-20-161,-43 20-160,23-39 128,-41 19 1,0 1-65,0-21-128,-21 1-128,-17-1-64,-3 0-96,-18 20 96,-1-19 192,1 39-128,-1 0 64,-19 20 64,20 0-128,-2 20-96,22 0 64,-1 0-288,20 19-65,20 1-63,0 0 128,0-20 159,40 19 129,-20-18 32,19-1 0,2-1-96,17 1 96,3-1 0,-2-19 0,1 0 32,-21 0-32,21 0 0,-41-19-352,21 19-833,-19 0-2274,-21-20-8263</inkml:trace>
  <inkml:trace contextRef="#ctx0" brushRef="#br0" timeOffset="138194.9043">11195 5147 5381,'-20'0'672,"0"0"-223,20 0 1472,-20 19 97,20 1-256,-19 20-289,19-20-640,0 19-384,0 2-97,0-2-128,0-20-96,19 22-64,1-21-384,0-1-609,20 1-448,-20-20-1089,19 0-3908</inkml:trace>
  <inkml:trace contextRef="#ctx0" brushRef="#br0" timeOffset="138381.915">11373 5285 10730,'-20'21'1697,"20"-1"-1697,20-20 385,-20 19-97,0 1-128,20 20-96,1-40-32,-21 20-224,20 0-417,-20-1-416,18-19-1889,-18 0-5701</inkml:trace>
  <inkml:trace contextRef="#ctx0" brushRef="#br0" timeOffset="138626.9291">11452 5126 12107,'-18'0'993,"18"0"-961,18 0 480,3 21 321,-1-21 416,20 19 1,-1 22-866,1-2-256,-1 0-96,-19 2 0,0-2-32,0 21-96,-20-40-192,0 19-1,0-19 1,-20 20-160,-20-20-737,21 0-2787</inkml:trace>
  <inkml:trace contextRef="#ctx0" brushRef="#br0" timeOffset="142877.1722">2183 6478 5861,'0'0'3267,"-20"0"-2178,20 0-352,0 0 736,0 0 193,0 0-193,0 0-640,20 0-353,19 0-159,21-20-161,-1 20-64,40-20 64,21 20-192,18-20 96,-19 0 0,20 1 64,1 19-128,-22-20-32,1-1-288,-40 21 96,2-19-161,-42 19-511,1-20-610,-20 20-1601</inkml:trace>
  <inkml:trace contextRef="#ctx0" brushRef="#br0" timeOffset="143809.2255">4981 6458 11723,'0'0'896,"0"0"-735,0 0-225,0 0 128,0 0 608,20 0 289,1 0-576,17 0-129,3 0-96,38 0-128,0 0-32,20 0 96,20-20-96,21 20 0,38 0 0,0-20-32,21 20-32,20 0-32,-1-20 96,1 20 0,-1 0 32,-19 0 0,-1 0 0,-20 0 32,-38 0 64,-2 0 96,-19 0-64,-40 0-95,2 0-33,-22 0-96,0 0-97,-19-19-319,-20 19-1058,-20 0-3106</inkml:trace>
  <inkml:trace contextRef="#ctx0" brushRef="#br0" timeOffset="146393.3733">12128 5703 11915,'20'0'288,"-20"0"577,0 0 32,-20 0-289,20 0-159,-20 0-129,0 0-224,0 20-96,-19-1 96,19 22 96,0-2-96,0 0-96,20 2 33,0-22 31,0 21 64,40-20-64,-20 0 64,39 0-64,-19-20-224,19 19-161,-18-19-415,-3-19-962,-18 19-2786</inkml:trace>
  <inkml:trace contextRef="#ctx0" brushRef="#br0" timeOffset="146544.3819">12068 5882 13708,'20'0'833,"-20"0"-993,40 0 320,-20 0 0,19 0-128,-19-21-384,21 21-1442,-3 0-3170</inkml:trace>
  <inkml:trace contextRef="#ctx0" brushRef="#br0" timeOffset="154346.8282">12624 5425 12299,'0'0'673,"0"0"-705,0 0 384,0 20 801,0-1 289,21 21-289,-21 0-641,18 19-352,-18 22-32,20-23-64,-20 3 1,20-3-1,1-17-96,-21-2 64,20 1-225,-20-20-127,0 0-64,0-1-545,0-19-1217,0 0-2082</inkml:trace>
  <inkml:trace contextRef="#ctx0" brushRef="#br0" timeOffset="154598.8426">12744 5484 10441,'0'-20'2755,"0"20"-2659,0 0 417,0 0-385,18 20 384,-18 0 449,21 40-416,-1-21-257,-20 21-128,20 0-32,0 0-64,0-1-32,-1-19-160,-19-1-320,20-19-481,0 20-705,-20-20-1729,0-20-3812</inkml:trace>
  <inkml:trace contextRef="#ctx0" brushRef="#br0" timeOffset="155024.867">12604 5484 6053,'0'-20'192,"0"1"1570,0 19 544,0-20-672,0 20-641,0 0-577,20 0-96,1 0 97,17 20 159,3-20-223,-3 19-33,23 1 64,-21 0-223,19 0-129,-19 20 0,-1-20-128,-19 19-161,0-19-127,-20 21 160,0-2 192,0-20 128,-20 22 352,0-21 161,0-1 159,1 1-95,19-1-289,0 2-159,0-21 95,19 20 32,21-1-127,1 1-129,18 0-96,-19-20-128,-1 20-417,1 0-416,-20 0-833,-1-20-1569,1 19-4580</inkml:trace>
  <inkml:trace contextRef="#ctx0" brushRef="#br0" timeOffset="157231.9932">12942 5107 11242,'0'-20'801,"20"20"-545,-20 0 64,19 0-352,1 0 32,0 20-32,0-20-128,19 19-608,-19-19 95,1 21 449,-21-2-1,20-19-191,-20 0 352,0 20 320,-20-20-64,20 21-63,-21-21-1,21 19-96,0-19 0,0 20-96,0-20-417,21 20-31,-1-1-353,18-19 32,-38 21 609,21-1 288,-21-20 288,0 19 449,-21-19-160,3 20-65,-22-20 129,19 0-385,-17 0-288,17 0-32,1 0-736,0 0-866,20 0-1825</inkml:trace>
  <inkml:trace contextRef="#ctx0" brushRef="#br0" timeOffset="157449.0056">13260 5246 6342,'-20'0'5701,"20"0"-5060,0 0 1248,0 0-607,39 0-225,-19 20-513,20-1-480,-1 2-32,-19-21-64,20 20-416,-19-1-641,-3-19-1314,2 20-2305</inkml:trace>
  <inkml:trace contextRef="#ctx0" brushRef="#br0" timeOffset="157643.0167">13418 5186 9384,'0'21'1858,"0"-2"-1057,-20 1 929,20 0-417,-20-1-480,1 2-513,19-1-224,-20-1-128,0 1-288,0-1-481,20 2-1473,0-21-3171</inkml:trace>
  <inkml:trace contextRef="#ctx0" brushRef="#br0" timeOffset="157917.0324">13576 5166 9096,'0'-19'1409,"0"19"-1024,0 0 768,0 19-577,0-19 193,0 20 96,0 1-417,0 18-223,0-19-1,20-1 160,1 2-96,-1-21-159,0 20 31,19-20-96,1 0 0,0 0-192,-1-20-128,-19 20-161,-20-21-576,20 21-1089,-20 0-2210</inkml:trace>
  <inkml:trace contextRef="#ctx0" brushRef="#br0" timeOffset="158105.0431">13736 5166 10634,'0'41'1409,"0"-22"929,0 1-608,20 19-705,-20 2-545,0-2-256,20 1-256,-20 0-416,19-1-1538,-19-19-8200</inkml:trace>
  <inkml:trace contextRef="#ctx0" brushRef="#br0" timeOffset="170048.7263">673 12081 5541,'-19'0'480,"-21"0"-63,20 0 1568,0 0 482,20 0-417,0 0-705,-19 0-416,19 0 32,0 0-224,0 0-257,0 0-160,0 0-31,0 0-225,0 20 32,19-20-128,21 0 96,-20 20-32,19-20-32,-19 0 64,20 20-96,-20-20-64,19 0-96,-19 0-257,21 0-672,-23 0-1153,2 0-1794,1-20-3075</inkml:trace>
  <inkml:trace contextRef="#ctx0" brushRef="#br0" timeOffset="170357.744">792 11942 8872,'-20'0'544,"20"0"-447,0 0 1408,0 0-64,20 0-256,-20 0-384,20 19-384,1-19-129,-1 0-64,-2 21-160,2-21 32,1 20-64,-1-20 0,0 0-32,-1 20-32,1-20-32,0 20-32,-20 0 32,0-20 64,0 19 96,0 1 128,0 0 225,-20 0-161,20-20-224,-20 20-160,1 0-1570,-1-1-4067</inkml:trace>
  <inkml:trace contextRef="#ctx0" brushRef="#br0" timeOffset="171717.8217">5676 12618 1121,'-20'0'2306,"20"0"0,0-20-32,0 20-32,0 0-512,0 0-417,0 0-160,0 0-160,0 0-96,-19-20-160,19 20-321,0 0-288,19 0-32,-19 0 193,20 0-257,0 0 64,20 20-96,19-20-128,-19 0-161,19 0-544,-18 0-1152,18-20-2596</inkml:trace>
  <inkml:trace contextRef="#ctx0" brushRef="#br0" timeOffset="173355.9154">11294 12657 3010,'0'-19'-1185,"0"19"-256,-20-20 1409,20 20 993,0 0 480,0 0-1185,-20 0-128,20 0-320,0 0 961,0 0-961,0 0-3330</inkml:trace>
  <inkml:trace contextRef="#ctx0" brushRef="#br0" timeOffset="173716.9361">11195 12598 6918,'-40'0'32,"20"0"32,20-20 705,-19 20 1025,-1 0-129,0 0-512,-1 20-448,1-20 64,2 0 320,18 0-96,0 0-161,0 0-287,0 0-257,0 0 0,18 0 1,2-20-225,21 20-192,-2 0 480,21 0-224,19 0-96,0 0 0,20 0 32,1 0 0,19 0-128,0 0 128,1 0-352,-21-20 480,0 20-416,0 0-385,-58 0-95,-3 0-994,-17 0-2049,-21 20-6279</inkml:trace>
  <inkml:trace contextRef="#ctx0" brushRef="#br0" timeOffset="177072.128">19810 12518 3523,'-20'0'1665,"20"0"578,0 0 479,0 0-672,0 0-577,0 0-512,0 0-64,0 0-64,0 0-224,0 0-193,0 0 32,20 0-127,-20 0-1,20 0-224,1 0-96,-1 0 96,18 0-96,23 0 32,-2 0-64,40-19-96,-20 19 96,41 0-32,-21 0 96,20 0-32,-20 0-32,21 0 32,-21 0-256,-20 0-897,-20 0-1794,-39 0-4612</inkml:trace>
  <inkml:trace contextRef="#ctx0" brushRef="#br0" timeOffset="184825.5715">7403 13611 4356,'0'0'896,"0"0"1,20 0 673,-20 0 448,0 0-481,0 0-576,20 0-96,-20 0 64,0 0-160,0 0-417,0 0-192,0 0-96,0 0 0,0 0 32,0 0 0,0 0-32,20 0-32,-1 0-32,1 0 32,0 20 0,0-20-64,19 0 96,-19 0-64,21 20 0,18-20 0,-19 0-32,-1 0 32,21 0-64,-20 0 32,19 0-32,0 0 64,2 0 0,-23 0 0,23 0 0,-2 0 0,1 0 0,-1 20 64,20-20-32,0 0 64,2 0 1,18 0 31,0 0 352,1 0 65,19-20-225,-1 20-224,1 0-32,21 0-96,-21 0 64,0 0 0,-1 0-96,2 0 96,-1 0-160,0 0 0,1-20 0,-21 20 32,20 0 64,-19-20 32,-1 20 0,0 0 32,-20 0-32,0 0 0,0 0 0,0 0 0,-18-19 0,18 19 0,-19 0 0,-1 0 0,0 0 32,2 0-32,-2 0 64,-19 0 32,-1 0 0,1 0 64,0 0-32,-1 0-160,-19 0 0,0 19-96,0-19-352,-20 0-193,19 0 289,-19 0 127,0 0-191,0 0-65,0 0-640,0 0-2178,0 0-6822</inkml:trace>
  <inkml:trace contextRef="#ctx0" brushRef="#br2" timeOffset="190606.9021">7601 12916 4003,'0'0'1121,"0"0"97,0 0 1312,20 0-832,-20 0-545,0-21 224,0 21-704,0 0-225,0 0-32,0 0 33,0 21 63,0-21-127,0 0-33,0 20-96,0-20-160,0 20 0,0 0-128,0-1 32,0 1 0,0 0 0,0 0-32,0 0-32,0 20 0,0-21 0,-20 1 32,20 0 0,0 0-128,0 20-32,0-21 0,0 1-97,0-20 129,0 21 32,0-2 32,0 1 64,0-20 32,0 0 0,20 0 32,-20 0-128,0 0 0,0 0 32,21 0 0,-21 0 64,20 0-32,-20 0 32,18 20-32,3-20 32,-1 0 0,0 0-32,0 0 0,19 0-1,-19 19-95,20-19-64,-20 0-288,19 0 63,22 0 65,-23 0 160,23 0 160,-2 0-449,0-19-63,1 19 352,-1-20-129,-19 20-415,19 0-642,-18-20-63,-3 20 1153,3 0 288,-21 0-128,19 0 224,-19 0 224,0 0 160,-20 0 257,20 0-192,-20 20-225,20-20 321,-20 0-161,0 0-192,20 0 289,-20 0 416,0 0-417,0 0-448,0 0-96,0 0-32,0 0 32,-20 0-64,20-20 32,0 1-32,0 19 64,0-21-32,0 1 0,0-19 0,0 19-64,-20-20 32,20 20 64,0 1 64,-20-21 65,20 20 223,0-20-352,0 20 32,0 1-64,0-21-32,0 20 0,0 20 0,0-21 32,0 2 0,0 19 224,0 0 129,0 0-225,0 0 64,-20 0-192,20 0 0,0 0 0,0 0-96,0 0-64,0 0 96,0 0 96,-20 0-32,20 0 0,0 19 0,0-19 32,-19 0 64,-1 0-64,0 0-64,-1 0 96,1 0-64,-18 0-32,17 0 0,-19 0 96,1 0-64,19-19 64,-20 19-96,1 0 32,19 0 32,-20 0 0,21 0-32,-1 0 0,-20 0 192,1 0-32,-1 0 64,-1 0-63,2 0-65,-21 0 32,21 19-128,-21-19-321,21 0 1,-1 21 224,-1-21-192,23 0-97,-2 0 257,-1 20-737,1-20-3170,0 0-4998</inkml:trace>
  <inkml:trace contextRef="#ctx0" brushRef="#br2" timeOffset="192785.0267">10043 13015 2274,'0'0'2530,"0"0"-2049,0 0 1344,0 0 321,0 0-1153,0 0-416,0 0 480,0 0 32,0 0-288,0 0-513,0 20-192,0 0-64,-20 0-32,20 0-96,0 0 32,-19-1-64,19 21 64,0-20 0,0 0 32,0 0-1,0-1 33,0 1 0,0-20 33,0 21-33,19-21 0,-19 19 0,20-19-65,0 0-95,0 20-64,1-20 32,-3 20 128,22-20 64,-19 0 32,-1 0-192,19 0-32,-19 0 192,20 0 32,-21 0 64,1-20 128,0 20 160,0 0-63,-20 0-225,20 0-64,-20 0-32,0-20 64,0 20 64,0-19-64,0 19 64,0-21 64,0 1 64,0 1-31,0-1-193,0 0-64,0-20-161,0 20-127,20-19 160,-20 19 64,0 0 96,0 0 0,0 0 32,19 0 0,-19 20 96,0-19-96,0 19-32,0 0 64,0 0-64,0 0 0,0 0 32,0 0-96,0 0 96,-19 0-32,-1 0 0,0 0 256,-20 19 65,1-19-193,-1 0 96,-19 0-32,18 0-224,1 0-865,22 0-1729,-23 20-3108</inkml:trace>
  <inkml:trace contextRef="#ctx0" brushRef="#br2" timeOffset="193572.0717">9786 12638 4420,'0'0'5861,"0"-20"-5637,0 20 97,-20 0 992,20 0-64,-21 0-864,1 0-321,2 0-64,-23 20 32,21-1-32,0 1 0,1 0 0,-1 0 384,0 20 321,0-1-129,20 2-191,-20-2-129,20 1-128,0 20-128,0-1-64,20-19-192,20 19-193,-1-19 1,1-20-161,19 20-1217,2-21-3074</inkml:trace>
  <inkml:trace contextRef="#ctx0" brushRef="#br2" timeOffset="194199.1076">11731 12757 7142,'-40'-40'4997,"20"40"-4324,20-20 384,-20 20 768,20 0-575,-19 0-738,19 0 129,0 20 223,19-20-351,1 20-129,0 0 97,0-1-257,0 1 64,-1 21 1,1-2-65,0 1-96,0 0 32,-20-1-128,0 21 64,0-20-64,0-1 32,-20 1 96,0 0-224,0-1 128,1-19-128,-1 1-288,0-2-545,0 1-32,20-20-320,-20 20-1153,20-20-4100</inkml:trace>
  <inkml:trace contextRef="#ctx0" brushRef="#br2" timeOffset="196615.2458">9905 13552 9416,'-40'0'2467,"40"20"-2147,0-20 1025,-20 0 161,20 0-673,0 0-513,20 0-64,-20-20 0,20 20 1,-20 0-65,20 0 0,-1 0-96,21 0-96,-20 0 0,19 0 0,1 0-96,1 0-288,17 0-33,1 0 1,22-20-161,-22 20-63,-19 0 223,-1 0 257,1 0-96,-20 0-449,-20 0 257,0 0 127,-20 0 1,0 20 288,-19-20 64,-1 20 96,-20-20 257,1 0 415,0 20-191,-2-20-97,2 0-95,-1-20-129,21 20-96,-1 0 0,1 0-95,19-20 95,20 20 32,0 0-128,0 0-32,20 0-32,-1 0-32,21 0 32,0 0-32,-1 0 32,1 0-32,19-20 32,2 20 96,-22 0 0,1-20-63,-1 20-65,1 0-32,-20-20-129,-20 20-127,-20 20-288,0-20 351,-19 0-479,-21 20-2115,21-20-3555</inkml:trace>
  <inkml:trace contextRef="#ctx0" brushRef="#br2" timeOffset="197164.2772">11235 13453 12619,'0'19'1282,"19"-19"-706,1 0 930,0 0-802,21 0-479,-3 0-193,3 0-865,18 0-3523</inkml:trace>
  <inkml:trace contextRef="#ctx0" brushRef="#br0" timeOffset="208928.9501">14074 12817 10249,'0'-21'1474,"0"1"-578,0 1 450,-20 19-770,0-20-448,-21 20-128,3 0 0,-3 20 0,21-20 0,-19 19 0,-1 22 0,20-21 0,1 19 64,-1 1-64,20 0 32,0-1-32,20 1 33,19 0-33,22 0-161,-3-1-95,22 1 64,-20-20 96,-1 19 96,0-19 0,-19-20 96,-20 21 865,-20-2 384,0-19-576,-40 20-769,1-20 288,-1 0-320,-19 0-224,-1 0-257,1 0-255,38 20-1378,-19-20-5574</inkml:trace>
  <inkml:trace contextRef="#ctx0" brushRef="#br0" timeOffset="209520.984">14471 13453 12203,'0'0'737,"-20"0"-897,20 0 896,0 19 1,20-19-128,-20 40-225,20-20 289,-20 20 63,19-1-319,1 1-289,-20 0-32,20-1-32,-20 2 32,0-22 0,0 1 64,0 0 161,-20-1-65,20-19-64,-20 0-352,1 0-225,-1 0-768,0-19-672,0-1-1122,-21 0-3395</inkml:trace>
  <inkml:trace contextRef="#ctx0" brushRef="#br0" timeOffset="209630.9903">14372 13432 13612,'18'-19'1153,"-18"-1"-1633,20-1-1025,-20 21-3364</inkml:trace>
  <inkml:trace contextRef="#ctx0" brushRef="#br0" timeOffset="209888.005">14649 13532 12427,'-20'20'609,"20"-20"-705,20 0 1089,0 0-128,0 0-65,-1 0-319,1 0-289,21 0-160,-3-20-96,-18 20-545,1 0-1729,-1 0-2274</inkml:trace>
  <inkml:trace contextRef="#ctx0" brushRef="#br0" timeOffset="210055.0145">14728 13453 10249,'-20'0'321,"20"19"191,0 1 1698,0 0-1057,0 0-929,0 20-224,20-20-352,-20 19-257,20-19-351,-20 0-1379,21 0-2657</inkml:trace>
  <inkml:trace contextRef="#ctx0" brushRef="#br0" timeOffset="210213.0235">14967 13453 10153,'0'19'6374,"0"1"-6214,0 0 289,0 0 319,0 20-639,0-1-802,0-19-1825,20 0-3300</inkml:trace>
  <inkml:trace contextRef="#ctx0" brushRef="#br0" timeOffset="210755.0545">15621 12995 13901,'0'0'1409,"-18"0"-224,18 0 160,0 0-608,0 0-160,0 0-1,18 20-480,2 0-32,21 0 0,-21 20-128,19-20-160,1 19-352,-1 1-97,-19-20-192,20 19-160,-20-19-448,-1-20-1090,1 21-3843</inkml:trace>
  <inkml:trace contextRef="#ctx0" brushRef="#br0" timeOffset="210970.0668">15939 13015 13292,'-20'-20'2787,"20"20"-2659,-19 0 0,-1 0 929,0 0-192,-20 20-449,21 0-416,-1 0 64,0 20-96,0-1-384,-1 21-129,3-20-736,-2-1-833,20 1-2242</inkml:trace>
  <inkml:trace contextRef="#ctx0" brushRef="#br0" timeOffset="211749.1114">16852 12856 11370,'41'-19'2082,"-41"-1"-1793,20 20 1056,-20-21 32,0 1-832,-20 1-289,-1 19-224,1-20 0,-19 20 0,19 0-32,-20 0 0,1 0 0,-1 20-32,-19-1 0,19 22 0,-1-21 32,23 19-32,-2 1-32,-1-20-32,42 20-97,-1-1-159,39-19 64,0 20 160,1-20-449,-1 19-288,20-19-96,-18 20 161,-3-20 511,-37 0 289,-1-1 545,-20 1 768,0 1 129,-41-21-610,3 0-607,-3 0-450,1 0-287,1 0-513,-1 0-1666,20 0-3490</inkml:trace>
  <inkml:trace contextRef="#ctx0" brushRef="#br0" timeOffset="212074.13">17269 13294 288,'-20'19'14061,"20"-19"-14669,0 0 479,0 0 1186,0 20-192,0-20-769,20 39-32,-20-18 0,0 18-32,0 21 33,20-20 31,-20 0-64,0 19 192,0-19 224,0-20 97,-20 19-225,20-19 0,-20 1-31,20-21-129,-19 0-320,-1 0-513,0-21-864,0 1-3396</inkml:trace>
  <inkml:trace contextRef="#ctx0" brushRef="#br0" timeOffset="212203.1374">17230 13174 18513,'19'-20'-32,"-19"20"-1153,20 0 1185,-20 0-1858,0 0-4420</inkml:trace>
  <inkml:trace contextRef="#ctx0" brushRef="#br0" timeOffset="213063.1866">17587 12995 10954,'0'0'2498,"0"0"-1473,0 0 320,0 0-223,0 0-514,0 0-63,0 0-1,20 0-224,0 0-63,19 0 95,1 0-32,-1 0-352,2 0 32,-1 0-32,-1 0-160,1-19-288,0 19-1,-21 0-127,1 0-289,0 0-769,-20 0-1697,-20 0-4132</inkml:trace>
  <inkml:trace contextRef="#ctx0" brushRef="#br0" timeOffset="213299.2001">17806 12817 14445,'-20'-21'1121,"20"1"-1025,-21 20 64,21 20 930,0 1-130,0-1-543,0-1-193,21 41-64,-21-20-64,20-1 0,0 1-96,0 20 32,-20-21-448,0 1-321,19-20-896,-19 0-2307,0 0-7559</inkml:trace>
  <inkml:trace contextRef="#ctx0" brushRef="#br0" timeOffset="213776.2273">18480 12757 11915,'-20'-40'1697,"20"20"-1120,0 20 1153,0-20-577,-19 20-513,19 0-159,0 0-353,0 0-160,0 0 192,0 20 32,0-20 0,0 20 33,0 20 31,0-21 160,0 22 33,-20 18 31,20-19-192,0 20-63,0-1-97,0 1-32,20-21 0,-20 1-160,19 0 96,-19-1-192,20-19-609,0 1-352,-20-2-897,0-19-1698,0 0-5188</inkml:trace>
  <inkml:trace contextRef="#ctx0" brushRef="#br0" timeOffset="214403.2632">16297 12578 12427,'0'-20'1730,"0"1"-1602,0 19 0,-20 0 481,20 0-161,0 19-160,-20 1 129,0 20 576,20-1-160,-19 21-289,-1 19-63,0 1-353,20 0-96,0-1-32,0 1-32,20-1-289,19-20-319,21 1-770,-1-20-2081,2-21-9800</inkml:trace>
  <inkml:trace contextRef="#ctx0" brushRef="#br0" timeOffset="214900.2916">18858 12618 12139,'-20'0'1153,"-20"-20"-929,40 20 545,0 0 32,0 0 256,20 0-385,0 20-31,0 19 128,19 1-33,-19 20-319,21 0-193,-3-1-96,-18 1-64,21 19-96,-41-19-192,18-1 512,-18-19-416,-18 0-480,-2 19-481,-1-19-1186,-19-20-6245</inkml:trace>
  <inkml:trace contextRef="#ctx0" brushRef="#br0" timeOffset="215529.3276">18203 13631 8712,'0'0'1858,"0"0"-673,20 0 929,0 0-513,-2 20-928,23-20-449,-1 0-192,19 0-705,0 0-3555</inkml:trace>
  <inkml:trace contextRef="#ctx0" brushRef="#br3" timeOffset="232928.3228">7265 2841 9320,'0'0'929,"0"0"-128,0 0-96,0 0-161,0 0 545,0 0-288,0 0-545,0 0-32,0 0 65,18-21 255,-18 21 129,0 0 64,0 0-193,-18-19-96,-2 19 1,20 0-161,-20 0 32,-1 0-31,1-19-65,2 19 0,-2 0-96,-21 0 96,21-20 129,-19 20-321,19 0-192,-20 0 448,1 20-288,-1-20 0,20 19 96,-19 0-192,-1 22 96,-1-21 32,2 20 64,19-1-128,-20-19 128,21 20-96,-1-1 96,0 1 64,0 20-192,0-20 96,20 20-32,0-21 33,20 21-1,0-20 0,20-1 0,-1 1 0,22 0 0,-2-1-128,-1-18 32,3 18-64,-2-19 64,1-1-257,-1-19 129,2 21-96,-2-21 96,-1-21 160,3-18-32,-2 0 32,-19-2 32,-1-18 64,1 19 192,-20-39-96,1 19 1,-21 1-129,18-21 64,-18 20 448,-18 1 33,-3 19 128,1 0-257,0-19 64,-19 39-31,-1-20-321,0 0-64,-19 21-192,0-1 32,-2 0 0,3-1-256,17 21-577,2 21-544,-1-1-513,0 0-993,1 18-9352</inkml:trace>
  <inkml:trace contextRef="#ctx0" brushRef="#br3" timeOffset="237985.612">1527 10849 14990,'-40'40'224,"21"-40"192,-1 0 994,20 0-225,0 0-160,0 0 160,0 20-320,39-20-353,-19 0-160,40 0 1,-1 0-1,20 0-32,0 0-223,21 0 63,19-20-160,-20 0-32,-18 0-96,-2 1-449,-59 19-160,-1 0-224,-19 0 65,0 0-994,-19 0-2050,-21 0-3107</inkml:trace>
  <inkml:trace contextRef="#ctx0" brushRef="#br3" timeOffset="238331.6318">2102 10651 6117,'-18'0'7656,"18"0"-7913,0 0 449,0 19 1346,0-19-129,18 21-448,23-21-352,-1 20-97,19-1-159,0-19-289,1 20 128,-1-20-96,2 20-32,-3-20-32,-17 0 0,18 20 64,-39-20-128,0 0 32,-1 0-96,-19 20 128,-19-20 32,-1 20 32,0 19-64,-39-19 96,-2 20 161,2-20-97,-1 0-128,21 20-96,-1-21-160,20 1-673,-19 20-1762,19 0-5476</inkml:trace>
  <inkml:trace contextRef="#ctx0" brushRef="#br3" timeOffset="242815.8883">5953 11505 160,'0'0'3683,"-18"0"-2049,18 0 320,0 0 800,0 0-672,0 0-673,0 0-608,0 0-288,0 0-97,0 0-64,0 0-191,0 0-1,0 0 64,0 0-32,0 0 32,18 0-31,-18 0-33,0 0-32,20 0 32,-20 0-64,21 0 0,-1 0-32,-20 0 128,39 0 33,-19 0-193,20 0 32,-1 0-96,1 0 64,21 0-64,-3 0 64,1 0-64,2 0 32,-2 0 64,1 0-96,-21 0 0,21 0-32,-1 0-161,-18 0-95,-3 0-256,3 0-930,-3 0-2978</inkml:trace>
  <inkml:trace contextRef="#ctx0" brushRef="#br3" timeOffset="245696.0531">8138 11565 352,'-20'0'3075,"20"0"-865,0 0-481,0 0-223,0 0 288,20 0-225,-20 0-608,20 0-416,0 0-193,-1 0-128,1 0-64,0 0 32,20 0-63,-21 0-33,1 0-32,20 0 0,-20 0 0,19 0 0,-19 0 32,21 0-96,-3 0 96,-17 0-32,19 20-32,-1-20-32,1 0 32,0 0 0,19 0 0,-18 0 0,17 0-32,1 0 32,22-20-32,-22 20 32,20 0-32,0 0 32,2-20 128,-2 20 1,0 0-1,0 0-96,-19 0-32,19-19-32,0 19 0,-18 0 32,18 0-32,-20 0-32,20 0 64,2 0-32,-2 0 0,-20 0 0,20 0 0,1 19 0,-21-19 0,2 0 32,-2 0-32,20 0 0,-19 20 0,-1-20 0,0 0 0,21 0 0,-21 0 0,20 0-32,1 20 32,-20-20 32,19 0-32,0 0 0,2 20 0,-22-20 0,20 0 0,0 0 0,-19 0 0,19 0 0,0 0 64,0 0-96,-18 0 32,18 0 32,0 0-32,20 0 32,-38 0-32,18 0 32,0 0-32,0 0 32,2 0 0,-2 0 0,0 0 32,0 0 32,1 0-32,-1 0 64,1 0-128,19 0 33,-20 0-33,0 0 32,2 0 0,-2 0 0,0 0 128,0 0 32,1 0-32,-1 0-64,0 0-32,-20 0-96,22 0 64,-2 0 0,20 0-32,-20 0 0,0 0-32,2 0 64,-2 0 64,0 0-64,0 0-64,-18 0 64,18 0-32,0 0 0,0 0 0,0 20 0,20-20-32,-18 0 128,-2 0-160,0 0 96,0 0 32,2 0-128,-2 0 161,0 0-130,-20 0 98,21 0-1,-1 0-96,0 0 64,0 0 32,2 0-64,-2 0 64,0 0-128,0 0 96,0 0 64,2 0 0,-2 0-64,0 0-32,0 0 96,2 0-192,-2 0 192,0 0-96,0 0-64,0 0 64,2 0 64,-2 0-64,0 0 96,0-20-160,0 20 32,2 0 128,-2 0-96,0 0 0,0 0-96,1-20 160,20 20-64,-21 0 0,0 0 32,0 0-128,20-20 192,-20 20-96,2 0-32,18 0 64,-20 0-96,0 0 128,20 0-64,-20-20 0,21 20-64,-1 0 128,-19 0-64,20 0-32,-1 0 64,20 0-32,-20 0 0,1-19-32,18 19 64,1 0-32,-20 0 64,21 0 192,-1 0 1,0 0 31,-20 0-96,1 0-96,-1 0-96,0-21 32,0 21 0,1 0-64,-1 0 96,-20 0-64,0 0 32,-19 0-576,-21 21-641,1-21-2114,-40 0-11083</inkml:trace>
  <inkml:trace contextRef="#ctx0" brushRef="#br3" timeOffset="247306.1451">19274 9398 1537,'20'-39'3491,"-20"19"-2658,20 0 448,-20 0 33,20 0 415,0 1 353,-20 19-384,19 0-129,-19-20-224,0 20-352,0 0-384,0 0-385,0 20-96,0-1 65,0 1-1,-19 20-160,-1 0 64,20-1 32,-20 1 64,0 19-64,0 2 0,1-1-64,19-1-32,-20 1-32,0-1-32,20-19-320,-20-1-32,20-18-97,-20 18-159,20-19-97,-19 0-224,-1-20-352,0 20-865,20-20-1474,-20 0-4483</inkml:trace>
  <inkml:trace contextRef="#ctx0" brushRef="#br3" timeOffset="247645.1645">18937 9836 8167,'0'-20'6118,"0"20"-5926,21 0 129,-21 0 864,0 0-577,18 20-416,-18 0 1,0 19 127,20-18-32,0 18-32,1-19-31,-1 0-97,-2 0-96,3 0 96,-1 0 0,0-20 32,19 0 64,1 0 65,-20-20 223,19 0-192,1 0 97,-20 0-289,0 0 0,-1 0-256,1 1-256,-20 19-545,0 0-577,20 0-1056,-20 19-2435</inkml:trace>
  <inkml:trace contextRef="#ctx0" brushRef="#br3" timeOffset="248857.2339">20009 7690 8936,'-39'-20'1634,"39"20"-738,-20 0 322,-21-20-354,21 20-287,-18 20-289,-3-20-256,2 40-32,-21-20 32,21 19 128,-1 21 65,20-1-33,0 21-128,20-1-32,0 1-32,40-21-96,0 21 0,19-20-64,0-21-1,40 1 225,-18-20 353,18 0 159,0-20-63,1-20-289,-21-19 32,-20-2-64,-19-18 289,0-1 160,-21-19-225,-19 19 257,-19-19-257,-21-1-96,-19 20 129,-1 1 31,-20 19-224,20 1-127,-19 19-418,0 20 481,20 0-704,19 20-449,-1-1-929,23 1-1697,18 0-4036</inkml:trace>
  <inkml:trace contextRef="#ctx0" brushRef="#br3" timeOffset="249210.2541">19810 7948 13644,'0'-20'577,"0"40"-257,0-20 865,20 39-704,-20-18-257,0-1-64,0 19-64,0 1-32,0-20 129,0 0 127,0 0 0,21-1-224,-1-19 96,-2 0-31,2 0-290,1 0-415,-1 0-609,19-19-321,1 19-127,0 0-417,-1-20-576,-19 20-33,20 0 1666,-21 0 961,1 0 160,-20 0 0,20 0-127,-20-20-354,20 20-3074</inkml:trace>
  <inkml:trace contextRef="#ctx0" brushRef="#br3" timeOffset="249369.2632">20247 8087 8456,'0'0'4067,"-20"0"-1857,20 0-640,0 0-545,0 0-384,0 0-97,0 20-448,0-20-96,0 20 128,20 0-128,-20 0-32,21-1-288,-21 2-449,0-2-1249,20 1-2594,-20 0-6373</inkml:trace>
  <inkml:trace contextRef="#ctx0" brushRef="#br3" timeOffset="249853.2908">19830 7987 11723,'0'0'800,"0"0"-704,0 0 1218,0 21 287,0-1-928,0 19-481,0 1-160,21 0-32,-21-1-128,20 1-449,-2-20-576,-18 0-352,20 0-65,1-20-319,-1 0-1635</inkml:trace>
  <inkml:trace contextRef="#ctx0" brushRef="#br3" timeOffset="250119.3061">20268 8067 11050,'0'-20'1089,"0"20"737,0-19 416,0 19-897,0 0-768,0 19-65,20-19-95,-20 20-225,18 0-64,-18 0-32,0 20-256,21-20-417,-21 20-448,0-21-961,0 1-2818</inkml:trace>
  <inkml:trace contextRef="#ctx0" brushRef="#br3" timeOffset="250458.3254">20585 7253 1505,'0'-20'5573,"19"0"-5092,-19 20 1889,-19 0-224,19 20-609,-20 0 161,20-1-609,-20 21-544,20 0-321,0 19-32,0-19-96,0 19 32,20-39-96,0 20 32,-1-19-224,1-2-64,0 0-577,0-19-640,1 21-1762,-3-21-3203</inkml:trace>
  <inkml:trace contextRef="#ctx0" brushRef="#br3" timeOffset="250719.3404">20744 7372 11787,'20'0'128,"0"-20"-128,-2 20 993,3 0 384,19 0-352,-20 20-769,-1-1-288,1-19-32,-20 20 64,-20 20 128,1-20 0,-1 0-64,0 19 1,0-18 63,-1-21 32,21 19-64,0-19 64,21 0 32,-1 0-64,0 0-256,19 0-641,-19 0-768,20 0-2018,-20-19-4261</inkml:trace>
  <inkml:trace contextRef="#ctx0" brushRef="#br3" timeOffset="250991.3559">20962 7233 7975,'20'-20'-320,"-1"20"576,1 0 2050,0 0-128,0 20-224,1 0-833,-1-1-288,18 21-64,-17 0-161,-1 19-159,0-19-257,-1 0-32,-19-1-96,20 1 96,-20 0-128,-20-21 0,20 2 0,-19-1-800,-21 20-1731,19-20-4163</inkml:trace>
  <inkml:trace contextRef="#ctx0" brushRef="#br3" timeOffset="283330.2056">21120 8008 7751,'0'0'2722,"0"0"-1825,0 20 1474,0-20-354,20 19-896,1 21-192,19-20-192,-21 0-224,21 20-161,0 0-192,-1-21 0,1 21-160,-1-20-32,1 0 64,-20 0-32,1-1-352,-3 1-193,2-20-416,-20 0-512,0 0-1057,0 0-3140</inkml:trace>
  <inkml:trace contextRef="#ctx0" brushRef="#br3" timeOffset="283776.2311">21140 8306 9480,'-20'0'1730,"20"0"-513,0 0 1442,0 0-1058,-18 0-864,18-20-513,0 20 0,0 0-256,0-20 96,0 20 1,0-20-98,0 0 1,0 1 0,0-2 0,0 2 32,0-1 96,0-20-160,0 20 193,0 0-194,0 0 354,18 1 159,-18 19-31,0 0-353,20 0-64,1 0 32,-1 0-64,0 0 32,19 0 0,1 0 0,-1 19 0,1-19-32,-20 20-129,0-20-607,19 20-1346,-39-20-5093</inkml:trace>
  <inkml:trace contextRef="#ctx0" brushRef="#br3" timeOffset="293191.7697">5418 5027 768,'0'0'2082,"0"0"-704,0 0 255,0 0 129,0 0 224,0 0-353,0 0-352,0 0-416,0 0-384,0 0-65,21 0-32,-21 0-127,18 0 31,2 20-32,21 0-32,-3 0-96,3 0-31,-1-1 31,19-19-128,-19 21 32,19-2 0,-19 1 0,-1-20-32,-19 21-96,21-21-321,-23 0-255,-18 0-706,0 0-1536,0 0-1955</inkml:trace>
  <inkml:trace contextRef="#ctx0" brushRef="#br3" timeOffset="293667.7969">5439 5326 6726,'0'0'801,"0"0"-865,0 0 672,18 0 289,-18 0 128,0-20-32,0 20-609,20-21-288,-20 2 32,0-1-63,0 0-65,0 1-32,0-2-65,0-18 33,0 18-32,0-18-32,-20 19 96,20-20 64,-18 20 128,18 20 737,-21-20 256,21 20-832,0 0-321,0 0-225,21 0 161,-3 0 96,2 0 32,21 0-32,18 0-32,-19 0-288,-1 0-673,21-19-897,-21 19-1697</inkml:trace>
  <inkml:trace contextRef="#ctx0" brushRef="#br3" timeOffset="297925.0404">7761 3795 12171,'-20'20'1634,"20"-20"-1282,-20 0-224,20 20 96,0-20 449,20 19 352,-20 2-64,20 18-481,19 1-127,-19-20-129,20 19-96,-1 2-96,-19-2-32,20-19 0,-19-1-192,17 2-385,-17-2-448,-21 1-672,20-20-1474,-20 0-2787</inkml:trace>
  <inkml:trace contextRef="#ctx0" brushRef="#br3" timeOffset="298263.0597">7721 4153 12940,'-20'0'288,"-1"19"-224,21-19 417,0 0 223,-18 0 738,18-19-385,0 19-609,0-21-320,0 2-64,18-21-32,-18 21 64,0-22 0,0 2 0,0-1-96,21 0-32,-21 21-32,0-21 289,0 20-257,0 20 128,0-20-128,0 0 32,20 20 0,-20 0 32,20 0 64,19 0-96,1 20 64,-20-20-64,20 0-256,-1 0-385,1 0-929,-1 20-1472,-19-20-5094</inkml:trace>
  <inkml:trace contextRef="#ctx0" brushRef="#br0" timeOffset="376070.51">6866 2385 4676,'0'0'961,"0"0"544,0 0-63,0 0-674,0 0 482,0 0-129,21 0-289,-21-21 1,0 21 32,0 0-96,20 0-161,-20 0-319,20 0-97,19-19-96,21-2 32,-1-17-128,22-3 128,-2-19-160,20 1-32,20-1 96,-1 1-32,-19 19 0,1-19 32,-20 38 0,-1-19 64,21-19 32,19-1 0,19-19 33,-19 0 31,-20-1 128,-19 20-128,0 1-64,-21 19-96,-19 20-64,-19 0-96,-3 0-64,-18 20-128,0 0 31,0 0-255,-18 0-1570,-23 20-2627</inkml:trace>
  <inkml:trace contextRef="#ctx0" brushRef="#br0" timeOffset="376697.5459">7046 1928 6277,'59'-20'5157,"-39"-1"-4868,1 2 800,-1-2-513,-2 21 129,-18-19 640,20 19-544,-20 0-353,0 0-63,0 0 31,0 0-192,-20 19-224,20 2 0,-38 19 0,-3-1 32,2 21-64,-1 19-32,-20 1 128,21-1-96,-1-38 64,1 18 96,19-40-256,0 21 128,-1-20 128,1-20 33,20 20-65,20 0 288,1-20 32,19 0 65,19 0-1,20 0 1,1 0-97,20-20 0,-21 20-191,20-20-33,-20 20-288,-20 0 128,1 0-481,-21 0-736,-19 20-865,0-20-3171</inkml:trace>
  <inkml:trace contextRef="#ctx0" brushRef="#br0" timeOffset="382598.8834">18917 4908 7014,'0'-20'641,"0"20"288,0-20 320,0 20-256,0 0-577,20 20-96,-20 0 161,21 20-65,-21-1 513,18 21-96,-18 0 0,0 19-385,20 20-31,-20 0-97,0-19-64,0 0-64,0-1 65,0-18 63,0-22-128,0 0 32,0-18-32,0-1 65,-20-20-1,20 0-128,0 0 256,0 0-191,0-20-225,0-1-257,0-18-127,0 0 32,20-22-33,0 22 161,1-21 224,-21 40 96,20 0 64,-2 0-32,3 20 353,-1 0-1,0 20-32,19 0 33,-19 20-33,0 0-96,0-21-95,0 41-129,-20-20 0,19-1-32,-19 2-32,20-2-64,-20-19-320,20 20-193,-20-40-63,20 20-353,-20-20-353,0 0-1248,0 0-3556</inkml:trace>
  <inkml:trace contextRef="#ctx0" brushRef="#br0" timeOffset="383630.9425">20347 5007 9256,'-20'-20'609,"20"20"-321,-21 0 673,21-19 32,0 19 32,-18 0-224,18 19-545,-20-19-160,20 20 160,-21 20 353,1 0 192,0-1-65,0 21-127,20 0-193,-19 20 1,19-22-161,0 3-64,19-2-160,1-19 32,0 0 0,0-1-384,1-19-257,17 0-512,-17 1-608,19-2-1378,-20 1-2979</inkml:trace>
  <inkml:trace contextRef="#ctx0" brushRef="#br0" timeOffset="383884.957">20525 5345 14958,'0'0'544,"0"0"-704,0 0 993,20 20 160,0-1-32,19 2-353,-19-1-319,20 0-193,-1-1 32,2 21-128,-1-20 0,-1 0-449,-19 0-351,20 0-225,-21-20-897,1 0-2659</inkml:trace>
  <inkml:trace contextRef="#ctx0" brushRef="#br0" timeOffset="384092.9689">20823 5326 12812,'-59'19'192,"39"1"-224,-21 20 544,23-20-191,-23 19-97,21 1-64,20-20-160,-20 0-481,20 0-928,0 0-1377,20-20-4998</inkml:trace>
  <inkml:trace contextRef="#ctx0" brushRef="#br0" timeOffset="384409.987">20942 5027 13516,'0'0'257,"0"0"-289,0 0 640,20 0 193,0 0 288,-1 20-128,21 20-609,-20-1-64,1 1 97,17 1-65,-18 18-32,-20-19-160,21 19 1,-1 1-97,-20-21 0,0 21 64,0-20-769,0-1-1153,0 1-2241</inkml:trace>
  <inkml:trace contextRef="#ctx0" brushRef="#br0" timeOffset="389631.2857">19731 5564 1313,'0'0'961,"0"0"512,20 0 321,-20-20-97,0 20 321,0 0-320,0 0-385,20 0 96,-20 0-223,0 0-482,0 0-287,0-20-97,0 20 32,0 0-128,0 0-95,0 0-65,-20 0-96,20 0-32,-20 0 64,20 0-32,-20 20 0,0-20-1,1 20-31,-1 0 64,0-1-64,0 1 96,0 0-64,1 0-32,-1 1 64,0 18-32,20-20 32,-20 22-32,20-2 0,0 0 32,0 2-32,20-2-96,0-19 32,-20 20 64,39-1 0,-19-19 0,0 20 32,0-20-192,19 0-65,-19 0-95,20-1-32,19 2-97,-18-21 225,-3 19 192,3-19-32,-1 0-96,-1-19-97,-19 19 225,20-21 64,-21 21 0,1-19 64,-20 19-64,20-20 129,0 0 95,-20-20-96,0 20 0,20 0-32,-20-19 96,0 19 97,-20-20-97,20 20-96,0-19-32,-20-1 256,20 1-256,-20 19-32,-19-21 32,19 2 0,-20 20 0,1-2 33,-1 1-33,-1 20 0,3-20-128,-3 20 0,21 0-161,1 0-639,-1 0-1859,0 20-6181</inkml:trace>
  <inkml:trace contextRef="#ctx0" brushRef="#br0" timeOffset="390252.3212">19691 5842 6342,'0'0'2530,"0"0"-1761,0 19 1729,0-19-576,0 21-769,0-21-320,0 20-385,0-1-256,0 1-96,0-20 0,0 20-31,20 0-65,-20-20 0,0 20-193,0-20-255,0 20-641,0-20-993,20 0-2210</inkml:trace>
  <inkml:trace contextRef="#ctx0" brushRef="#br0" timeOffset="390613.3419">19731 5941 64,'-20'20'6406,"20"-20"-6182,0 0 1345,0 0 898,0 0-994,0 0-640,20 0 96,-20 0-449,20 0 33,-20 0-161,20 0-128,-1 0-192,1 0 32,21-20-64,-21 20 0,-2 0-32,2 0-96,1 0-96,-1 0-192,-20 0-289,20 0-288,-1 0-448,-19 0-321,0 0-576,0 0-1698</inkml:trace>
  <inkml:trace contextRef="#ctx0" brushRef="#br0" timeOffset="391089.3691">19989 5861 1089,'0'0'2914,"0"0"-383,0 0-289,0 0-192,0 0-321,0 0-608,0 0-384,0 21 64,0-21-193,0 20-31,0-1-257,0 1-160,0 0-63,20 0-33,-20 0-64,0 0-289,0-1-479,20 1-1026,-20-20-4420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60" units="cm"/>
          <inkml:channel name="Y" type="integer" max="720" units="cm"/>
        </inkml:traceFormat>
        <inkml:channelProperties>
          <inkml:channelProperty channel="X" name="resolution" value="56.63717" units="1/cm"/>
          <inkml:channelProperty channel="Y" name="resolution" value="28.34646" units="1/cm"/>
        </inkml:channelProperties>
      </inkml:inkSource>
      <inkml:timestamp xml:id="ts0" timeString="2011-10-16T21:27:41.049"/>
    </inkml:context>
    <inkml:brush xml:id="br0">
      <inkml:brushProperty name="width" value="0.05292" units="cm"/>
      <inkml:brushProperty name="height" value="0.05292" units="cm"/>
      <inkml:brushProperty name="color" value="#0000FF"/>
    </inkml:brush>
  </inkml:definitions>
  <inkml:trace contextRef="#ctx0" brushRef="#br0">21114 10656,'0'0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25399" units="in"/>
          <inkml:channel name="F" type="integer" max="32767" units="dev"/>
        </inkml:traceFormat>
        <inkml:channelProperties>
          <inkml:channelProperty channel="X" name="resolution" value="4096.38672" units="1/in"/>
          <inkml:channelProperty channel="Y" name="resolution" value="5080.81592" units="1/in"/>
          <inkml:channelProperty channel="F" name="resolution" value="0" units="1/dev"/>
        </inkml:channelProperties>
      </inkml:inkSource>
      <inkml:timestamp xml:id="ts0" timeString="2011-10-16T21:35:14.075"/>
    </inkml:context>
    <inkml:brush xml:id="br0">
      <inkml:brushProperty name="width" value="0.05292" units="cm"/>
      <inkml:brushProperty name="height" value="0.05292" units="cm"/>
      <inkml:brushProperty name="color" value="#0000FF"/>
    </inkml:brush>
    <inkml:brush xml:id="br1">
      <inkml:brushProperty name="width" value="0.05292" units="cm"/>
      <inkml:brushProperty name="height" value="0.05292" units="cm"/>
      <inkml:brushProperty name="color" value="#FF00FF"/>
    </inkml:brush>
    <inkml:brush xml:id="br2">
      <inkml:brushProperty name="width" value="0.05292" units="cm"/>
      <inkml:brushProperty name="height" value="0.05292" units="cm"/>
      <inkml:brushProperty name="color" value="#FF0000"/>
    </inkml:brush>
    <inkml:brush xml:id="br3">
      <inkml:brushProperty name="width" value="0.05292" units="cm"/>
      <inkml:brushProperty name="height" value="0.05292" units="cm"/>
      <inkml:brushProperty name="color" value="#A0A0A0"/>
    </inkml:brush>
    <inkml:brush xml:id="br4">
      <inkml:brushProperty name="width" value="0.05292" units="cm"/>
      <inkml:brushProperty name="height" value="0.05292" units="cm"/>
      <inkml:brushProperty name="color" value="#00FF00"/>
    </inkml:brush>
  </inkml:definitions>
  <inkml:trace contextRef="#ctx0" brushRef="#br0">138 11048 4067,'-40'0'1762,"20"0"512,20 0 641,-21 0-769,21 0-737,-18 0-256,18 0-192,0 0-192,0 0-192,0 0-161,0 0 0,0 0-191,18 0-33,3 0 32,-1 21-128,0-21 32,19 0-128,1 0 96,0 0-128,-1 0 64,1 0-224,-1 0-416,1 0-289,-20 0-417,1 0-832,-1 0-1697,-20 0-1218</inkml:trace>
  <inkml:trace contextRef="#ctx0" brushRef="#br0" timeOffset="418.0239">296 10969 7366,'-40'0'289,"40"0"-289,0 0 2018,0 0 480,0 0-1057,0 0-608,0 0-160,20 0-65,-20 0-223,0 0-97,20 0-96,0 19 96,0-19 33,-1 0-97,21 21-128,-20-21-32,21 19-32,-23-19 64,23 0-160,-21 20 96,0-20-32,-1 21-32,1-21 64,0 0 0,-20 0 257,0 19-1,0-19 64,-20 20-64,20 0-95,-20-20-129,1 20 128,-21 0-256,20 0-96,-1-1-769,3 1-1538,-2 0-5860</inkml:trace>
  <inkml:trace contextRef="#ctx0" brushRef="#br0" timeOffset="7349.4204">138 7730 2114,'-20'0'2434,"0"0"-384,20 0 0,0 0-64,0 0-225,0 0-512,0 0-448,0 0-160,0 0-1,0 0 1,0 0-225,20 0-223,0 0-33,-1 19-96,21-19 0,0 0-64,-1 0-64,1 0-321,-1 0-255,1 0-225,-20 0-737,1 0-960,-1 0-1153</inkml:trace>
  <inkml:trace contextRef="#ctx0" brushRef="#br0" timeOffset="7623.4361">375 7629 9288,'-39'0'897,"39"0"-1153,0 0 832,0 0 866,19 0-673,1 0-385,0 0-128,0 0 0,21 21 97,-23-21 63,3 20-288,19 0-64,-20 0-64,-1 19 0,1-19-32,0 0 32,-20-20 0,20 20 224,-20 0 65,0-20-161,-20 20-160,0-20-353,0 19-992,1 1-1602,-1-20-3587</inkml:trace>
  <inkml:trace contextRef="#ctx0" brushRef="#br0" timeOffset="8000.4576">177 8723 15951,'-59'40'-1410,"39"-40"674,40 20 1088,0-20 256,19 0-319,1 0-321,-20 0-1121,19 0-1570,21 0-864</inkml:trace>
  <inkml:trace contextRef="#ctx0" brushRef="#br0" timeOffset="8252.472">395 8604 13676,'-40'19'513,"21"-19"-2275,19 0 1698,19 21 801,1-21 64,20 0-385,1 0-352,-2 0-128,1 19 64,-20-19 32,19 21 0,-19-2 32,0 1 32,0 0 96,-20 0-63,0 0-129,0 0-289,-20-1-640,0 1-768,-20 0-1602</inkml:trace>
  <inkml:trace contextRef="#ctx0" brushRef="#br0" timeOffset="8648.4947">157 9617 4228,'-79'21'9641,"58"-21"-9641,3 19 320,18-19 1217,0 0-287,0 0-546,18 0-255,3 0-289,19 20-32,-1-20 32,1 20-160,0-20-96,-1 0-577,1 0-832,-1 0-1025,-19 0-2051</inkml:trace>
  <inkml:trace contextRef="#ctx0" brushRef="#br0" timeOffset="8907.5095">316 9558 11530,'-20'0'1826,"20"20"-2466,0-20 575,0 0 770,20 20 384,0-20-480,19 0-449,-19 19 32,0-19 32,21 21 289,-23-21 31,3 19-191,-21-19-33,20 20 256,-20 0-31,-20 0-321,20 0-64,-21 0-160,-17-1 0,17 1-288,-19 0-449,20 0-1761,1 0-5221</inkml:trace>
  <inkml:trace contextRef="#ctx0" brushRef="#br0" timeOffset="17561.0045">3254 8028 7238,'0'19'2851,"0"-19"-2370,0 0-417,0 0 1313,0 0 545,0 0-641,0 0-673,0 0-223,0 0-65,0 0-64,0 0-95,0 0 31,0 0 32,0 0-32,20 0 96,-20 0-31,20 20 31,-20-20-64,19 0-224,1 0 224,0 0-96,1 0-128,-1 0 161,-2 0-129,23 0-32,-21 0 0,0 0 0,19 20 0,-19-20 0,20 0 128,-1 0-192,-19 0 160,20 0-160,-1 0 64,1 0 32,1 0-32,-3 0 32,3 0-32,18 0 32,-19 0-64,19 0 64,-19 0-32,19 0 0,-19 0 0,-1 0-32,2 0 0,-1 0 32,-1 0-64,1 0 96,-1-20-96,1 20 64,0 0 32,-21 0-32,21 0 32,1 0-96,-3 0 96,3 0-64,-1 0 32,-1 0 0,1 0-32,-1 0-32,1 0 128,0 0-96,-1 0 32,1 0 0,-1 0-32,1 0 32,-19 0-32,-1-20 32,19 20-225,-19 0 65,20 0-96,-21 0 160,21 0 32,0 0-32,-21 0 160,21 0-64,0-19 0,-1 19 0,-19 0 0,21 0 0,-3 0 0,3 0 0,-21 0-32,19-20 96,1 20-128,-20 0 64,19 0 0,-19 0-32,20 0 0,-20 0 96,19 0-128,-19 20 64,1-20 0,-1 0 32,18 0-32,-17 0 96,19 0-160,-21 0 32,21 0 128,0 0-160,-1 0 32,1 0 32,1 0 32,-3 0-32,3 19 96,-3-19-192,3 0 128,-1 0-64,-1 0 64,1 0 64,-1 0-32,1 0-160,-20 0 128,19 0-64,1 0 96,1 0-64,-23 0 0,23 0 32,-1 0-32,-1 0 32,1 0 0,-1 0 0,-19 0 64,20 0-32,-20 0-32,19 0-32,-19 0 96,0 0-128,21 0 32,-23 0 0,2 0-32,21 0-32,-21 0 160,-2 0-96,23 0-32,-21 0 32,0 0 64,19 0-160,-19 0 160,0 0-64,0 0 64,19 0-128,-19 0 64,21 0-64,-23 0 192,22 0-192,1 0 32,-2 0 96,1 0-128,-1 20 64,1-20 32,0 0 0,-1 0-96,1 0 128,19 0-64,-18 0 0,17 0 32,3 0-32,-22 0 32,21-20-96,-1 20 128,1 0-64,-21 0 0,22 0 32,-2 0-32,-19 0 96,19 0-192,1 0 128,-1 0-32,0 0 32,2 0-32,-23 0 32,23 0 33,-2 0-1,-19 0-96,19 0 64,-19 0 0,19 0-32,2 0 0,-2-19 32,-19 19-32,19 0 0,1 0 64,-1 0-128,-19 0 64,19 0 0,0 0 96,-18-20-96,18 20 0,-19 0 96,19 0-96,-19 0 32,19 0-64,1-21 64,-21 21-64,22 0 32,-23 0 64,23 0-96,-2 0 0,-19 0 32,0 0 64,19 0-96,-18 0 32,18 0 0,-19 0 0,19-19 64,-19 19-128,19 0 96,-19 0-32,19 0-64,-19 0 128,-1 0-32,2 0-64,-3 0-224,3 0 448,-1 19-160,-21-19 0,21 0-96,-20 0 64,0 0 0,19 0 0,-19 0-64,0 0-64,21 0 160,-3 0-64,-18 0 32,21 0-257,-2 0 546,1 0-289,-20 21 64,19-21-64,1 0 32,-1 0-96,-19 0 128,20 0-96,-1 20 64,-19-20-96,20 0 128,-19 0-32,-3 0-32,2 0 0,-20 0-64,0 0-128,21 0-417,-21 0-480,0-20-1441,0 20-5670</inkml:trace>
  <inkml:trace contextRef="#ctx0" brushRef="#br0" timeOffset="19499.1153">11314 8067 2434,'0'0'704,"0"0"738,0 0 1024,0 0-384,0 0-544,0 0-65,0 0-288,21 0-256,-21 0-64,0 0-96,0 0-193,0 0-256,0 0-95,0 20-65,0-20-64,0 0 0,18 20-32,-18-20 32,0 20-128,20-20 64,0 20 32,1-20 0,-1 20 0,-2-1-32,23-19-32,-21 21 160,19-2-224,1-19 64,0 20 96,-1-20-96,21 20-64,-21-20 128,1 0-128,19 0 96,-18 0-96,18 0 64,-19-20 0,19 20 32,-19-20-64,19 1 161,-19-2-65,19 2 128,-18-1 128,-1-20-64,-1 20 97,1-20-1,-1 1-128,1-1-160,-20-20 0,19 20 0,-19-19 0,0 19 33,0-19-1,1-1 64,-3 1-64,-18-2 224,20 2-192,-20-1 225,0 1-1,0-1-256,20 1-32,-20-20-64,0 18 32,0 2-32,0-20 32,0 19-32,-20-19 0,20 19 64,-20-19 0,2 20-32,18-2-32,-21-18 0,1 19 0,20 21 64,-20-21-32,20 20-32,-20 0-96,1 1 96,19 18-64,-20-18 0,20 19 0,0 20-64,0-20 64,0 20 32,0 0-192,0 0-33,0 0-159,0 0 128,-20 0 32,20 0-97,0 0-351,0 0-482,-20 0-1024,20 0-3331</inkml:trace>
  <inkml:trace contextRef="#ctx0" brushRef="#br0" timeOffset="21353.2214">11948 5126 14830,'-38'0'544,"38"0"289,0 0 32,0-19-97,20 19-287,-2 0-129,43 0-160,-21 0-224,19 0 64,-19 0 64,19 0-192,-18 19 160,-3 2-160,3-21 128,-21 0-128,-20 19 96,0-19-96,0 20 192,-20 1-32,-21-2 0,3 21-64,-3-21 0,21 2 0,0-1 0,20-1-32,0 1 32,20-1 0,0 2 96,21-1-31,-3-20-33,-17 0 64,19 20-128,-21-20-32,1 0-321,0 0-800,0 0-961,-20-20-1473,0 20-2435</inkml:trace>
  <inkml:trace contextRef="#ctx0" brushRef="#br0" timeOffset="21541.2321">12009 5326 14349,'-20'0'1089,"40"0"-1313,0 0 1153,19-20-96,1 20-97,0 0 129,19-21-833,0 21-160,-18 0-801,-1-19-704,-21 19-2563</inkml:trace>
  <inkml:trace contextRef="#ctx0" brushRef="#br0" timeOffset="21852.2499">12446 4689 10890,'-20'-20'576,"20"20"1314,-20 0-320,20 0-674,0 20 258,0-1-386,0 2-287,0 18-321,0 1-96,0-19 32,20 18 64,-20-19-384,20 0-449,-1 0-448,1 0-1025,0-20-1761,0 0-3685</inkml:trace>
  <inkml:trace contextRef="#ctx0" brushRef="#br0" timeOffset="22140.2664">12525 4729 9064,'20'-21'1249,"-20"21"-640,19 0 1377,1 0-1089,0 0 128,-20 0-481,20 0-544,1 21-224,-21-1-96,0-1 191,-21 21 129,21-19 32,-20-1 0,20-20 193,-20 19 159,20 1-128,0-20-96,20 0 1,-20 20 95,20-20-128,1 0-897,17 0-1697,-18-20-2563</inkml:trace>
  <inkml:trace contextRef="#ctx0" brushRef="#br0" timeOffset="22377.2799">12703 4649 7751,'0'-19'3299,"0"19"-3171,21 0 1890,-1 19-545,-2-19-31,3 20-417,-1 0-801,0 20-160,0-20 0,-20-1-32,0 21-96,0-19-128,0-1-32,-20-1-129,20 1-287,-20 0-866,0 0-1601,20-20-3363</inkml:trace>
  <inkml:trace contextRef="#ctx0" brushRef="#br0" timeOffset="23128.3229">12683 5365 1345,'0'19'9000,"0"-19"-9096,0 0 1153,0 21 1249,0-21-736,0 20-385,0 0-384,0-1-513,0 21-32,20-20-64,-20 0-160,0 20-608,21-1-2339,-21-19-7463</inkml:trace>
  <inkml:trace contextRef="#ctx0" brushRef="#br0" timeOffset="25784.4748">7919 5842 3299,'20'-20'1153,"-20"1"64,0-1 705,0-1-257,-20 1 577,20 20-224,-20-19-865,1 19-288,-1 0-480,-20 0-321,20 19-160,-19 1-1,-1 21 33,20-2 0,-1 1 64,21-1-32,0 1-32,0 0 32,21-20-64,19-1-160,-20 1 192,19-20 64,21-20 32,-21 20 0,1-39-64,-20 19-160,1 0-1,-3-20 97,-18 21 96,0-1-32,0-1 32,-18-18 32,-3 39 225,21-19 287,-20 19-63,20 0-257,0 0-128,0 19 128,0 1 0,0-1-64,20 2-63,1-1-97,-3-1-64,2 1-353,21 0-352,-21-20-544,-2 0-1345,23 0-1955</inkml:trace>
  <inkml:trace contextRef="#ctx0" brushRef="#br0" timeOffset="26036.4892">8018 5365 6342,'-20'0'6277,"20"-20"-6052,0 20 31,0 20-224,0-20 512,0 19 321,20 22-544,-20-2-257,21-19-128,-1 20-289,0 0-223,-2-20-353,3-1-416,-1 1 127,0-20-255,-20 0-2787</inkml:trace>
  <inkml:trace contextRef="#ctx0" brushRef="#br0" timeOffset="26319.5054">8158 5306 11306,'20'0'-160,"-1"0"192,-19 0-64,20 20-192,-20-20 224,20 19 256,-20 1-64,0-1-160,0 2 289,0-1 159,-20 0-224,20-1-128,0-19-96,20 20 193,0-20 31,0 0-64,-1 0-128,1-20-320,0 20-609,0 0-224,-20 0-1345,20 0-5221</inkml:trace>
  <inkml:trace contextRef="#ctx0" brushRef="#br0" timeOffset="26557.519">8356 5285 4516,'0'-19'3459,"20"19"-3363,-20 0 1153,19 19 577,1-19-577,0 21-256,1 18-416,-1-19-257,-2 20-128,-18-20-128,0 0 32,0-1-352,0 21-1121,0-20-1282,0 0-512</inkml:trace>
  <inkml:trace contextRef="#ctx0" brushRef="#br0" timeOffset="26866.5367">8415 5961 13708,'0'40'353,"0"-40"-225,0 20 416,0-1 65,20 1 224,-20 0-385,0 0-384,21 0-832,-21 0-1475,0 0-2401</inkml:trace>
  <inkml:trace contextRef="#ctx0" brushRef="#br0" timeOffset="27789.5895">78 7749 5188,'-39'0'5157,"19"0"-4356,1 0 865,19 0 255,0-19-415,0 19-257,0 0-384,0 0-417,0 0-288,0 0 161,0 0 159,0 0-127,0 0-129,39 19-96,20-19-32,20 20-96,-19 0 192,19-20-160,-20 0 32,2 0-32,-2 20 0,1-20-192,-41 0-288,1-20-33,0 20-63,-20 0-513,0 0-1089,0 0-1185,-20 0-2467</inkml:trace>
  <inkml:trace contextRef="#ctx0" brushRef="#br0" timeOffset="28114.6081">296 7629 13548,'-40'0'929,"1"0"-1185,19 0 800,20 0 866,20 21-321,0-21-352,-1 20-417,41-20-64,-21 20-32,21-20-64,-1 20-160,-18 0 129,-1-20-161,-1 19 32,-19 1-97,0 0 290,0-20-129,-20 20 224,0 0 96,0 0-95,-20-1 95,0 1 0,-20 0 1,21 0-321,-21 0-64,20 0-32,-1-1-32,3 2-577,-2-21-512,20 20-192,0-20-929,20 0-4293</inkml:trace>
  <inkml:trace contextRef="#ctx0" brushRef="#br0" timeOffset="28772.6457">8713 5762 13452,'20'0'513,"0"0"-161,0-20 833,1 20-704,17-19 191,3-1-448,-21 20-416,-2 0-1537,3 0-4101</inkml:trace>
  <inkml:trace contextRef="#ctx0" brushRef="#br0" timeOffset="28907.6534">8794 5902 14413,'0'0'96,"18"0"961,22 0 0,-19 0-704,-1-20-225,19 20-801,-19-21-4356</inkml:trace>
  <inkml:trace contextRef="#ctx0" brushRef="#br0" timeOffset="29571.6914">9308 5684 11466,'-39'-21'993,"39"21"1346,-20 0-1058,0-20-801,0 20 129,20 0-385,-19 20-256,-1-20-32,20 21 32,0-2-32,0 1-32,0-1-193,20 1 1,-1 1 0,1-1 32,0-20 95,0 19 129,1-19 97,-21 0 127,18-19 32,-18 19-32,0-20-96,0-1-96,0 1 32,0 20-96,-18-19-256,18 19-257,0 0-320,18 0 257,-18 19 480,20 1 96,1 21 64,-1-22 0,0 20 96,19 2 64,-19-22 64,-20 21-32,20-20 161,-20 0 287,0 0 129,-20-1-64,0 1-193,-1-20-224,3 0-160,-22 0-160,-1 0-224,2-20-32,19 20-289,-20-19-832,21-21-2274,19 20-4549</inkml:trace>
  <inkml:trace contextRef="#ctx0" brushRef="#br0" timeOffset="29853.7076">9428 5345 6854,'0'0'2242,"0"20"-2402,-21-1 1794,21 2 255,0 19-63,21 19-449,-1-19-736,0 19-353,0-19-128,0 1-96,-1-2 33,21 0-194,-20-18-191,0-1-192,19-1-609,-19-19-1314,1 0-1985</inkml:trace>
  <inkml:trace contextRef="#ctx0" brushRef="#br0" timeOffset="30213.7282">9646 5365 10794,'0'0'1313,"20"0"-1153,1 0 1410,-1 0-513,-2 0-225,2 0-511,1 19-385,-1-19 64,0 21-96,-20-21 64,0 20 32,0 19 32,0-19 128,0 0 96,0 20-32,0-20-96,0 0 0,0-1-128,0 1 96,19 0 1,1 0-33,0-20-225,0 0-287,0 0-545,-1 0-1217,-19 0-1538</inkml:trace>
  <inkml:trace contextRef="#ctx0" brushRef="#br0" timeOffset="30371.7372">9646 5584 12555,'20'0'257,"1"0"800,-1 0 96,18 0-737,-17 0 65,19-20-321,-21 20-513,1 0-1857,0-20-1986</inkml:trace>
  <inkml:trace contextRef="#ctx0" brushRef="#br0" timeOffset="30675.7546">9786 4968 9096,'0'0'2755,"0"19"-2915,0-19 1761,0 20-63,0 0-546,0 0 1,20 20-448,-20-1-385,19 1-128,-19 20 32,20-40-416,0 19-833,0-18-705,0-1-993,-1-20-1921</inkml:trace>
  <inkml:trace contextRef="#ctx0" brushRef="#br0" timeOffset="30950.7703">9865 5067 10634,'40'0'96,"-21"0"480,1 20-159,0-20-193,0 20 352,-20-20-383,20 19-97,-20 2 64,0-21 64,-20 19 96,20 1-192,0-20-64,-20 21-31,20-21-33,20 0 128,-20 0-160,20 0-609,-1 0-928,1-21-802,-20 21-351,20-20-1859</inkml:trace>
  <inkml:trace contextRef="#ctx0" brushRef="#br0" timeOffset="31187.7839">10023 4888 12043,'20'40'673,"0"-20"416,0-20 32,1 20-64,-21-1 32,18 1-353,2 0-447,0 0-257,-20 0 0,21 0 32,-21 0-64,0-1-192,0 2-577,-21-2-224,21 1-833,0 1-2049,-20-2-5350</inkml:trace>
  <inkml:trace contextRef="#ctx0" brushRef="#br0" timeOffset="31490.8012">10142 5603 11787,'20'20'1729,"-20"-20"-736,21 20 32,-21 0-224,20-20-64,-20 21-321,0-2-384,18 1-737,-18-20-2434,0 19-6470</inkml:trace>
  <inkml:trace contextRef="#ctx0" brushRef="#br0" timeOffset="32189.8412">10203 5027 7975,'0'0'416,"18"0"577,-18 0 897,21 0-32,-21 20-289,40-20-640,-20 20-640,-1-20-225,1 20-64,0 0 192,0-1 32,0 2 160,-20 18 129,20-18-161,-1 18 1,-19 0-129,20 2-128,0-2-32,-20 1-32,0 0 32,0-1-160,0-19-288,0 40-33,-20-21-576,0 1-897,1 1-2402</inkml:trace>
  <inkml:trace contextRef="#ctx0" brushRef="#br1" timeOffset="34876.9949">12545 4272 7591,'0'19'576,"0"-19"193,0 0-385,0 0-63,0 0 1184,0 0 65,0 0-417,0 0-224,0-19-65,0 19-319,0-20-353,0 20-64,-20-20-64,20 0-32,-20 0-128,0-19-32,20-1 96,-20 0-32,1 0 64,-1 1 32,0 19 128,20-20 96,-20 20 193,20 20 31,0 0 33,-20 0-225,20 0-288,20 0-192,-20 0 224,40 0-64,-20 0 160,19 0 32,21 0-192,-21 0 64,1 0 64,-1 0-96,1 0-160,-19 0-64,17 0-321,-38 0-320,21 0-608,-21 0-1794,0 0-3395</inkml:trace>
  <inkml:trace contextRef="#ctx0" brushRef="#br1" timeOffset="35374.0233">12386 4272 5349,'20'0'1217,"0"0"993,-20 0 256,0 0-992,20 0 95,-20 19-544,19 2-480,1-21-257,-20 19-128,20 2 0,0-2 0,0-19 96,-20 20 225,19-20 63,1 0 129,0-20 96,0 20-321,1-19-31,-3-2-161,2-19-160,0 21-64,1-1-64,-1 0-1185,-20 0-1570,18 20-6213</inkml:trace>
  <inkml:trace contextRef="#ctx0" brushRef="#br1" timeOffset="38068.1774">8079 4968 7366,'0'0'161,"0"0"351,18-20 1122,-18 20-1,0-20-384,-18 0 65,18-20-418,0 21-319,-20-22-97,0 1-159,-1 1-129,1-21-160,2 21 0,18-1-64,-21 0 32,1 0 224,20 20 385,0 20-225,-20 0-224,20-19-64,0 19-224,20 0-64,-20 0 128,20 0 64,1 19 0,-3-19 32,23 0 32,-21-19-64,18 19 64,-17 0-64,-1 0-32,0 0 32,0-20-160,-1 20-385,1 0-159,-20 0-33,20 0-480,-20 0-1313,0 0-1602</inkml:trace>
  <inkml:trace contextRef="#ctx0" brushRef="#br1" timeOffset="38580.2067">7939 4908 6534,'0'0'1537,"0"0"385,0 0 224,0 0-609,20 0-672,-20 0 192,21 0-608,-3 20-97,2 0-64,1 0-448,-1-20 545,0 19-418,-2-19 258,-18 20 127,21-20-128,-21 0 577,20-20-192,-20 20-257,20-19-448,-20-21 192,20 20 224,-1-20-352,-19 21-256,20-1-929,0-1-2659,-20 21-7335</inkml:trace>
  <inkml:trace contextRef="#ctx0" brushRef="#br1" timeOffset="41920.3977">4187 5921 6630,'0'0'2498,"0"0"-1665,0 0 768,0 0-127,0 0-737,0 0-65,0 0-159,0 0-129,0 20-96,0-20 1,21 20 31,-21 0-96,0 20-160,0-1 0,0-19-32,0 20-32,0 0 0,0 0 0,0-21 32,0 1-32,0 1-64,0-2-448,0-19-513,0 20-897,0-20-1441,0 0-4741</inkml:trace>
  <inkml:trace contextRef="#ctx0" brushRef="#br1" timeOffset="42439.4274">4088 6160 1217,'0'0'3683,"-20"-20"-1921,20 20 416,0 0 192,0 0-576,0 0-737,0 0-673,0 0-192,0 0 33,0 0 127,0 0-32,20 0-128,-20 0 1,0-20-1,20 0-32,-20 0-32,0 20-32,19-20 192,-19 0-192,0-19-160,20 19 64,-20 0 0,20 20 0,-20-20-64,20 0 64,-20 20-96,21 0-32,-21-19 0,0 19 64,0 0 32,0 0-64,0 0 160,18 19 64,-18-19 0,20 20-32,-20-20-64,21 20 0,-1 0-32,18-20-192,-17 20-993,-1-20-2883,0 20-7173</inkml:trace>
  <inkml:trace contextRef="#ctx0" brushRef="#br2" timeOffset="51246.9312">3214 9100 6053,'0'0'1730,"0"0"-1730,0 0 480,0 0 1730,20 0-256,-20 0-993,0 0-448,0 0-33,20 0 65,-20 0-33,20 21-160,-20-21-63,20 0 127,-1 0-160,1 0 33,0 0-161,21 0-32,-3-21 32,-17 21-64,19 0-32,-1 0 0,1-19-32,-20 19 32,19 0 64,1 0 0,-1 0-128,1 0 128,1 0-192,-21 0 96,18 0 0,3 0 96,-2 0-64,1 0 0,-20 0-96,19 0 96,1 0 32,0-20-32,-1 20 1,1 0-322,-1 0 578,2 0-322,-21 0 66,18 0-33,3 0 0,-1 0-33,-1 0 33,-19 0 0,20 0 0,-1 0 65,1 0-65,1 0-65,-23 0 162,23 0-194,-1 0 97,-22 20 0,23-20 0,-1 0 0,-21 0 0,21 19 0,-20-19-64,0 0-64,19 0 96,-19 0 32,21 21 0,-3-21 0,23-21 32,-22 21 64,21 0-64,-1 0 32,20 0-64,-19 0 129,-1-19-354,20 19 546,2 0-321,-22-20 32,20 20-32,0 0-32,2-20 96,-22 20-64,20-20 0,0 20 0,1 0 32,-21-20-32,20 20 0,2 0 32,-22 0-96,0 0 64,21-20 0,-21 20 32,0 0 0,2 0-96,-23 0 160,23-19-96,-2 19-96,1 0 96,-1 0 64,2-21-96,18 21 0,-20 0 64,1 0-96,-1 0 192,0 0-160,-19 0 0,1 0 32,17 0-64,-17 0 96,-2 0-32,21 0-32,-1 0 64,-19-19-32,19 19 0,2 0 0,-2 0 0,-1 0 0,3 0 32,-2-20-32,1 20 64,19 0-96,-20 0 0,20 0 32,-18 0-32,-2-20 0,21 20 64,-21 0-224,0 0 288,22 0-192,-22 0 128,0 0-64,1 0 64,-1 20 64,1-20-224,-1 0 224,0 0-128,2 0 32,-2 20-32,-19-20 32,19 19-64,-19-19 32,19 0-289,-19 21 577,19-21-224,2 0-320,-2 19 256,-19-19-64,19 0-64,1 0 64,-1 20 64,0-20 0,2 0 0,-2 0 32,1 0 32,-1 0-32,1 0 32,19 0 0,-20 0-32,20 0 0,2 0-32,-2-20 32,0 20 32,0 0-32,20-19 32,-19 19-32,20 0 32,-21 0-32,21 0 0,-21-21-32,0 21 64,0 0-32,1 0 32,-1-19 64,-20 19-96,2 0 64,-22 0-32,1 0-128,0 0 128,-21 0-32,1 0-32,-20 0-256,0 0-961,0 19-1666,0-19-2498</inkml:trace>
  <inkml:trace contextRef="#ctx0" brushRef="#br2" timeOffset="51809.9634">11671 9081 4900,'20'0'769,"-20"0"-4004</inkml:trace>
  <inkml:trace contextRef="#ctx0" brushRef="#br2" timeOffset="52284.9906">11632 9061 6790,'0'0'801,"0"0"128,0 0 320,0-20-288,0 20 32,0 0 32,0 0-321,0 0-191,0 0-33,0 0-416,0 20 64,0-20 0,0 20-31,19-1 95,1 2 0,20-2 96,-20 1-96,19-20-63,1 20-33,-1-20 0,22 20-32,-2-20 0,1 20-32,-21-20-32,21 0 32,-1-20 32,2 0 96,-2 0-32,0 0 64,1-20 193,-1 21-65,-19-21-288,19 0 64,-19 1 128,-1-1-95,1 20-33,-19-20 64,-1 20 32,-2 0 160,3 1-63,-21-1-225,0 20 32,0-20-160,-21 20-321,21 0-576,0 0-224,-18 0-1473,18 0-4069</inkml:trace>
  <inkml:trace contextRef="#ctx0" brushRef="#br2" timeOffset="53107.0376">12962 8107 9480,'-20'20'2147,"20"-20"-1635,-20 0 1025,20 0-448,20 0 1,0 0-258,-1 0-383,21 0-257,1 0-64,-3 0-224,3 20 288,-21-20-256,-2 0 64,-18 20-32,0-1 0,0 2 0,-18-2 32,-2 21 64,0-20-64,20 20 0,-21-21 0,21 22 0,0-22 0,21 1 0,-1 0 0,0-20-32,-2 19-128,23-19 0,-21 0-65,0 0-319,-1-19-833,-19 19-994,0 0-2049</inkml:trace>
  <inkml:trace contextRef="#ctx0" brushRef="#br2" timeOffset="53274.0471">12962 8365 12619,'0'0'1218,"19"0"-1026,1 0 1121,20-20-320,-1 20-160,2 0-481,-21-19-320,18 19-544,-17 0-1314,-1 0-2434,0 0-6693</inkml:trace>
  <inkml:trace contextRef="#ctx0" brushRef="#br2" timeOffset="53572.0642">13279 7749 5060,'0'0'1890,"0"20"32,0 0 993,0 0-1090,-19 20-607,19-1-386,0 1-511,19 0-193,-19 0-32,20-1-64,-20-19-128,20 0-225,0-20-159,0 0-577,-20 0-1313,19 0-2627</inkml:trace>
  <inkml:trace contextRef="#ctx0" brushRef="#br2" timeOffset="53844.0797">13359 7849 8007,'19'0'64,"1"0"609,0 0 832,0 0-192,1 19-448,-3 1-608,-18 0-97,0 0 224,0 0 257,0 0 159,0-1-255,-18-19-193,18 21 65,-21-21-97,21 20-288,0-20-32,0 0 32,21 0 32,-3 0-128,2 0-384,0 0-353,1 0-801,-1 0-1152,-20 0-1699</inkml:trace>
  <inkml:trace contextRef="#ctx0" brushRef="#br2" timeOffset="54059.092">13538 7769 7815,'0'0'2306,"0"0"-2082,0 20 2147,20-20-386,-2 40-383,2-20-449,-20-1-480,21 1-449,-21 20-96,20-20-64,-20 19 32,0-18-608,-20 18-353,20-19-961,-21 0-2786</inkml:trace>
  <inkml:trace contextRef="#ctx0" brushRef="#br2" timeOffset="54552.1202">13398 8505 14125,'0'0'929,"0"0"-737,0 0 1313,20 0-640,0 0-224,1 0-257,-3 0-320,2 19-32,0-19-32,1 20-64,-21 0-64,0 0-96,0 0-64,-21-1 191,1 2 1,20-2 128,-20-19-64,20 21 128,0-21-63,0 19 31,0-19 224,20 0-224,21 0 0,-21 0-96,18 0-160,3 0-449,-1 0-1377,-21 0-4580</inkml:trace>
  <inkml:trace contextRef="#ctx0" brushRef="#br1" timeOffset="58360.338">3234 10174 11947,'0'0'1313,"-20"0"-993,20 0 481,0 0 288,0 0-192,0 0-577,20 0-31,-20 0 223,20 0-160,20 0-63,-21 0-1,21 0-192,1 0-128,-3 0 160,3 0-32,-2 0-32,1 0 96,0 0-192,-1 0 161,1 0-97,-1 0-32,1 0 32,21 0-64,-23 0 128,3 0-128,18 0 0,1 0 96,-1 0-160,0 0 192,1 0 0,-1 0-128,20 0 0,-18 19 96,18-19-96,-20 0 64,22 0-32,-2 0-32,-21 0 96,23 0-96,-22 0 32,20 0 32,-18 0-64,18 0 64,-20 0-32,20 0 0,-19 21 0,19-21-32,-18 0 32,-2 0 32,-1 20-32,23-20 32,-22 0 32,0 19-96,1-19 0,19 0 32,-20 0 32,2 0-32,18 20 0,-20-20 32,1 0 32,-1 0-224,22 0 256,-2 0-64,-20 0-32,20 0 32,-19 0 32,-1 0-224,20 0 256,-18 0-128,18 0 32,0 0 32,1 0-32,0 0 0,-1 0 0,0 0-32,0-20 64,1 20 32,-1 0-128,-20 0 96,20 0-64,2-19 128,-2 19-160,-20 0 64,22 0 0,-2-20-32,-20 20-32,20 0 64,1 0 32,-1 0-64,-20-21-32,20 21 160,-18 0-32,-2 21-96,21-21 32,-1 0 0,-20 0-32,20 0 64,2 0-32,-2 0 0,0 0 0,0-21 0,0 21 0,2 0 32,18 0-32,-20-19-32,0 19 64,0 0-64,2 0 32,-2 0 96,0 0-160,0 0 32,-18 0 96,38 0-128,-20 0 160,0-20-160,0 20 64,2 0-32,18 0 96,-20 0-160,0 0 192,20 0-96,-20 0 128,0 0-32,21 0 32,-20 0-64,19 0 0,-20 0-32,1 0-32,19-20-32,-20 20 129,1 0-130,-1 0 33,1 0 97,-1 0-161,1-19 64,19 19 0,-19 0 0,-22 0 0,22 0 0,-20 0 0,-21 0 0,1 0-65,0 0-31,-21 0 64,1 0-224,0 0-32,-20 0-449,0 0-864,0 19-2788</inkml:trace>
  <inkml:trace contextRef="#ctx0" brushRef="#br1" timeOffset="59456.4007">11969 10253 3427,'0'0'929,"-21"0"-449,21 0-64,0 0-191,0 0-1,-18-19 545,18 19-1,0 0-127,0 0 64,0 0 416,0 0 224,0 0-192,0 0-128,0 0-96,0 0-545,0 0-127,0 0-33,0 19 0,18-19-32,-18 20-128,21 0-32,19-20 0,-20 20 0,19 0 32,1 0 0,0-20-64,-1 19 64,22 2-32,-23-21 33,23 0-1,-2 0 32,0 0-96,1 0 0,-21-21 32,21 21 0,-21-19 0,1 19 32,-19-20 32,17 0 0,-17 0 224,19 0 33,-20-19-1,19 19 64,-19-20 1,0 20-97,0-19-192,0 18 64,-20 1-256,19-19 128,-19 19 129,0 0-33,0 0 32,0 0-160,0 20 32,0-20-96,0 20-128,0 0 0,0-19 0,0 19-193,20-21-223,-20 21-706,0-19-992,-20 19-1794,20 0-1953</inkml:trace>
  <inkml:trace contextRef="#ctx0" brushRef="#br1" timeOffset="60134.4395">13041 9418 8904,'0'0'1185,"0"0"256,0 0 737,0 0-768,21 0-770,-21 0-191,18 0-353,23 0-96,-21 21 32,0-21-32,19 19-64,-19-19-96,20 20 96,-21-20-64,1 0-161,0 20-127,-20-20 160,0 19 160,-20-19 128,20 21 0,-20-1 96,20 20 32,-19-21 96,19 2-96,0-2-64,0-19-64,19 20 32,1 0 1,0-20-33,20 20-32,-21-20-129,1 0 1,0 0-288,-20 0-865,0 0-1154,0 0-1729</inkml:trace>
  <inkml:trace contextRef="#ctx0" brushRef="#br1" timeOffset="60359.4524">13100 9657 11466,'0'-19'1250,"0"19"-386,21-21 994,-1 21-705,18 0-576,-17-19-385,19 19-192,-20 0 0,19 0 0,-19 0-192,20 0-609,-21 0-96,1-20-160,-20 20-160,0 0-256,20-20-962,-20 20-2754</inkml:trace>
  <inkml:trace contextRef="#ctx0" brushRef="#br1" timeOffset="60654.4693">13398 9180 2466,'-20'-40'1762,"20"40"384,0 0-417,-19 0-352,19 20 225,-20 0-257,20 0-160,0 20-352,0-1-224,0-19-257,0 0-160,20 20-96,-20-20-64,19-1 32,1-19-128,-20 20-448,20-20-994,0 0-1953,1 0-5637</inkml:trace>
  <inkml:trace contextRef="#ctx0" brushRef="#br1" timeOffset="60935.4853">13477 9220 5413,'20'0'832,"0"0"-127,1 0 1153,-1 0-321,-2 0-576,2 0-416,1 0-257,-21 20-224,0-20-64,0 20 96,-21-1-96,1 1-96,2 0 96,18 0 96,-20-20 192,20 20-63,0-20-33,0 0 0,0 0-64,20 20 0,-2-20-480,23 0-801,-21-20-1185,0 20-1762</inkml:trace>
  <inkml:trace contextRef="#ctx0" brushRef="#br1" timeOffset="61230.5022">13657 9100 8648,'0'0'704,"0"0"-255,20 21 1216,-1-21-447,1 19-97,0 1-161,-20 0-575,20 0 127,0 0 97,-20 20-225,0-21-224,0 21-63,0-20-33,0 0-64,-20 0-289,0-1-640,20 1-704,-20 1-1762,0-2-4132</inkml:trace>
  <inkml:trace contextRef="#ctx0" brushRef="#br1" timeOffset="61706.5294">13576 9677 14701,'-18'0'705,"18"0"-289,0 0 641,18-20-416,2 20-225,1 0-127,19 0-289,-1 0 0,-19 20 0,0-20 0,0 20-128,-20 0-161,0-20 97,0 20-32,-20 0 64,0-1 0,0-19-33,20 20-63,-19 0 64,19 0-96,0 0-33,0 0-191,19-1-129,-19 2 225,20-2 256,0-19 160,-20 20 96,20-20 192,-20 20 289,-20-20 159,0 0-31,0 0 128,1 20-481,-21-20-416,20 0-32,-21 0-705,23 20-1857,-2-20-5958</inkml:trace>
  <inkml:trace contextRef="#ctx0" brushRef="#br1" timeOffset="63064.6071">4981 12856 4131,'0'0'5734,"0"0"-4357,0-19 321,0-1 320,-20 20-833,20-21-352,-20 1-225,-19 20-256,19-19-223,0-1-97,-19 20-96,19 20 32,-20-1-33,19 1 98,-17 40-130,18-21 33,20 2 0,0 18 0,0-19 0,20-20 32,0 0-32,19 0 96,1-20 0,-1 0 0,1-20 64,0 0-96,-1-20 96,-19 1-32,0 19 33,1-20-1,-21 0-32,0 1-32,-21-2 64,21 21 96,-20 1 192,0-1-31,20 20-257,-20 0 128,20 20 96,0 19 129,20 2-257,-20-22-128,20 20 0,0 2-96,1-21-288,17 19-97,-18-39-672,21 20-320,-23-20-3203</inkml:trace>
  <inkml:trace contextRef="#ctx0" brushRef="#br1" timeOffset="63374.6248">5139 12399 6213,'-18'-20'1634,"-2"1"-1602,20 19 609,0-21 1889,0 21-192,0-20-961,0 20-704,-21 0-224,21 0 351,0 20-63,0 1-321,-20 18-159,20-19-193,20 20 32,-20-20-32,0 0-96,21-1 128,-1 2 0,-2-2-192,3-19-449,-1 0-960,0 0-1890,0 0-4997</inkml:trace>
  <inkml:trace contextRef="#ctx0" brushRef="#br1" timeOffset="63664.6414">5220 12339 12395,'0'-20'449,"-20"20"-353,20 0 1601,20 0-544,-20 0-448,19 0-417,-19 20-256,20-20 32,0 21-64,-20-2 0,20 1-96,-20 0 64,0-1 64,0 2 64,0-1 33,0-20 63,-20 20 0,20-20-32,0 0-96,20 0 0,-20 0-160,20 0-737,-1 0-960,1 0-1731,20 0-2401</inkml:trace>
  <inkml:trace contextRef="#ctx0" brushRef="#br1" timeOffset="63894.6546">5398 12260 8584,'0'-20'1569,"0"20"-992,0 0 1601,20 20-641,-20 0-640,21 0-417,-3-1-95,-18 1-97,20 1-288,-20-2 32,21 1-384,-1 0-513,-20-1-480,0 22-577,0-21-2146</inkml:trace>
  <inkml:trace contextRef="#ctx0" brushRef="#br1" timeOffset="64384.6826">5358 12936 11146,'20'0'-32,"0"0"96,0 0-96,1 0-288,-3 0 96,2 0-641,1 20 64,-21-20 705,20 20 320,-20-1 225,0 1-289,0 0-160,0 0 0,0 0-96,0 0-193,0 0 161,0-1 224,20 1 385,-20-20 255,18 20-255,-18-20-65,21 0 161,-21 20-33,-21-20-95,21 20-257,-18-20-96,-2 20 32,-21-20 32,3 0-416,17 0-1506,1 0-2658</inkml:trace>
  <inkml:trace contextRef="#ctx0" brushRef="#br1" timeOffset="64601.695">5795 12737 18065,'0'0'-129,"0"0"290,20 0 575,0 0 33,-1 0-641,21 0-512,-19 0-1442,17 0-2114</inkml:trace>
  <inkml:trace contextRef="#ctx0" brushRef="#br1" timeOffset="64737.7028">5894 12837 15502,'0'39'224,"0"-39"737,0 0 609,21 19-1058,-1-19-608,-2-19-1281,2 19-3652</inkml:trace>
  <inkml:trace contextRef="#ctx0" brushRef="#br1" timeOffset="65437.7429">6550 12697 12395,'0'-20'96,"-20"0"-448,-20 20 320,1 0 32,-1 20-64,-1 0 64,3 0-64,17 20 32,1-1 32,0-18-96,20 18-225,20-19 225,21-1 160,-3-19 32,3 0 225,18 0 63,-19-19 161,0-20 255,-1 19-127,-19-1-64,-20 1-97,0 1-448,0 19-352,-20 0-64,0 0-225,20 0 193,-19 19 191,19 1-223,19 21 320,1-22 96,0 41-96,20-20-385,-21-1 225,21 21 416,1-20 417,-23-1 736,-18 1 513,0-20-257,0 0-287,-39 19-386,19-39-319,-39 20-385,19-20-224,-19 21-448,19-21-1,-19-21-255,-1 21-578,21-20-1312,19 20-3588</inkml:trace>
  <inkml:trace contextRef="#ctx0" brushRef="#br1" timeOffset="65863.7672">7046 12240 10826,'-20'-40'1601,"20"21"-1120,0 19 384,-20 19 127,20 1-319,0 20 160,-20 0-64,20-1 63,0 1-31,0 0-448,0 20-257,0 19-96,0-19-161,20 19-127,-20-19-160,20 0-161,20-21 1,-21-19-706,21-1-1184,19-19-3332</inkml:trace>
  <inkml:trace contextRef="#ctx0" brushRef="#br1" timeOffset="66194.7862">7364 12499 15694,'-20'-20'128,"20"20"-288,0-20 993,20 20-96,-1 0-545,1 0-160,20 0 32,-20 20-64,19 0 0,-19-1 32,0-19-64,1 21-32,-21-2 96,0 1 0,0 20 96,0-20 160,-21 19-127,21-19-97,-20 0-32,20 20 0,0-40 32,20 19 128,1-19 0,-3 20-224,22-20 96,1 0-128,-23 0-769,23 0-1088,-21-20-3140</inkml:trace>
  <inkml:trace contextRef="#ctx0" brushRef="#br1" timeOffset="66461.8014">7423 12677 14669,'-20'0'2050,"20"20"-2082,0-20 481,20 0 95,0-20 161,0 20-609,19-20-288,22 20-929,-23-19-1378,3 19-5124</inkml:trace>
  <inkml:trace contextRef="#ctx0" brushRef="#br1" timeOffset="66831.8226">7741 11982 10153,'-20'-21'1954,"20"21"-1794,0 21 1538,-20-1 448,20 20-705,0-20-672,0 39-129,0-19-383,0-1-129,0 1-128,0 0-192,20-20-129,0-1-191,0 1-321,-1-20-833,1 0-2113,20 0-7368</inkml:trace>
  <inkml:trace contextRef="#ctx0" brushRef="#br1" timeOffset="67090.8374">7820 12081 13708,'0'0'1154,"0"0"-1347,20 0 578,0 0 608,0 0-225,-1 0-383,-19 20-257,20 0-32,-20 0 192,0 0 225,0 0-609,0-1 384,0 21-96,0-40-224,0 20 128,0-20-32,0 0-96,20 20-64,-20-20-256,20-20-289,1 20-384,-3 0-1089,2 0-2594</inkml:trace>
  <inkml:trace contextRef="#ctx0" brushRef="#br1" timeOffset="67320.8506">7959 12002 9769,'0'-20'3331,"0"20"-3619,21 0 640,-21 0 1185,18 20-191,2 0-417,-20 0-161,21 19-95,-1 1-64,0 0-417,-2-1-192,-18 1-417,21 0-255,-21-20-738,0 19-1248,0-18-1762</inkml:trace>
  <inkml:trace contextRef="#ctx0" brushRef="#br1" timeOffset="67954.8868">7980 12657 16527,'-21'0'577,"1"0"-545,20 0 736,0 0-287,0 0-321,20 0-224,1 0-160,-21 0-161,18 0 33,2 0-32,1 20-353,-21 0 64,20-20 385,-20 20 192,0 0 128,-20-20 32,20 20-64,0-20 0,0 19-32,0 1-128,0-20-321,20 21-255,0-21 223,19 0 289,-19 20 128,0-20 192,-20 19 993,0-19-32,0 0-96,-40 20-288,19-20-513,-17 0-288,-3 0-353,3 0-736,17 0-1377,1 0-1827</inkml:trace>
  <inkml:trace contextRef="#ctx0" brushRef="#br1" timeOffset="68358.9099">8158 11942 11627,'-20'-19'1441,"20"-2"-1473,20 21 704,-20 21 1154,39-21-481,-19 19-384,20 21-224,-1 0-192,1 0-65,0-1-96,-1 1-95,2 19-97,-3 1-160,-18-1 128,1-18-96,-21 18 0,0-19-32,20 19 32,-20 1-288,0 0 32,-20 19-160,-1-20-834,1-18-1985,-18 18-7559</inkml:trace>
  <inkml:trace contextRef="#ctx0" brushRef="#br1" timeOffset="74709.2732">3274 10193 10281,'0'0'1698,"0"0"-1378,-20 0 321,20 0 704,0 0 160,0 0-416,0 0-704,0 0-193,0 0-64,20 0 192,0 0-159,-1 0-65,1 0-32,0 0 32,21 0-128,-3-19 64,3 19 64,-2 0 0,1 0-128,0 0-32,-1 0 128,-19 0-32,20 0-64,-1 0 32,1 0-32,-19 0 32,17 0 0,3 0 32,-21 19-96,0-19 96,-1 0-64,21 0 32,-20 21 0,0-21 32,-1 0-32,1 0-32,0 0 96,0 20-32,0-20-32,19 0 64,-19 0-64,21 0 32,-23 0 32,23 0 0,-21 0-32,18 0 0,3 0 289,18 0-97,-19 0-224,19 0 32,-19 0 32,21 0-32,-2 0 32,-1 0-64,3 0 96,-2-20-192,20 20 160,-19 0-64,-1 0 32,2-21-32,-2 21 0,0 0 0,-19 0 0,19 0 0,-19 0 0,21 0-32,-2 0 128,-19 0-128,19 0 32,-19 0-32,19 0 96,-19 21-64,19-21-32,0 0 96,-19 0-96,19 0 64,-18 0-32,-1 0 0,-1 20 0,21-20 0,-21 0-32,1 0 64,1 0 0,-3 0-32,23 0 32,-22 0-96,21 0 64,-21 0 32,1 0 0,19 0-32,1 0 0,-21 0 0,22 0 0,-23 19 0,23-19 32,-22 0-64,21 0 128,-21 0-192,21 0 64,-1 0 32,-18 0 32,17 0-32,-17-19 0,18 19 32,-19 0-64,19 0 32,1 0 96,-21 0-128,1 0 0,19 0 0,-18 19 32,-3-19 32,3 0-32,-1 0 32,19 0-32,-19 0 0,-1 0 96,1 20-96,1-20 32,-3 0-32,3 0 32,-3 0-64,23 0 32,-22 0 0,1 0 32,0 0-32,-1 0 0,1 0 65,-1 0-65,1 0 0,1 0 0,18 0 32,-19 0-64,-1 0 32,1-20 0,19 20-65,-19 0 194,1 0-161,17 0 96,-17 0-64,-2 0 128,21 0-64,-21 0-64,1-19 32,-1 19-64,21 0 32,-21 0-32,21 0-32,-21-20 64,2 20 0,17 0 0,-17 0 32,-1 0-64,-1-21 96,1 21-64,19 0 0,-19 0 0,1 0 0,-3 0-32,3 21 64,-2-21 32,21 0-160,-21 0 64,1 0 128,0 0-96,-1-21-96,22 21 224,-23 0-192,3 0 96,-3 21-32,23-21 96,-22 0-224,1 0 224,0 0-128,19 0 64,-19 0-32,19 0 0,-18 0-32,18 0-32,1 0 160,-1 0-128,0-21 64,1 21-32,-1 0 32,-18 0 0,17 0 32,3 0-96,-2 0 32,1-19 64,-1 19-128,0 0 64,2 0 0,-2-20 128,1 20-224,19 0 64,-40 0 64,21 0 64,-1 0 0,2 0 0,-2 0-64,-1 0 0,3 0 0,-2 0-32,-19 0 0,19 0 64,-19 0 161,1 0-33,18 0-32,-19 0-64,-21 0-32,21 0-64,0 0 64,-21 0-96,1 0 32,0 0-64,-20-20-128,0 20-160,0 0-737,-20 20-1410,-19-20-10569</inkml:trace>
  <inkml:trace contextRef="#ctx0" brushRef="#br3" timeOffset="113829.5107">3135 6915 1761,'0'0'1057,"0"0"-672,0 0 447,0 0-255,0 0 480,0 0 352,0 0 97,0 0-33,0 0-96,0 0-384,0 0-416,0 0-321,0 0 32,0 0-63,0 0 159,0 0 128,0 0-63,0 20-129,0-20-32,0 20-63,0-1-129,0 1-32,0 20-128,20-20 96,-20 0-64,0 20 64,0 0-32,0-21-32,0 21 64,0 0 0,0-1-32,20-19 0,-20 20 32,0-1-32,0 1-32,0 0 0,0-1 0,0 2-96,0-22 128,0 21 0,0 0 0,0 0 0,0-20 0,-20 19 32,20 1 0,0-20 32,0 20-128,0-1 64,-20 1 64,20 0-64,0 0-64,0-20 64,-20 19 0,20 1 0,0 0 64,0-1 0,0 1-32,0 0 32,0 0-32,0 19 32,0-19-32,0 0-32,0 0 0,0-1-32,20 1 32,-20 0-32,0 0 32,0-21 0,0 21 0,0 0 0,0 0 0,0-1 32,0-19-64,0 20-96,0 0-32,0 0 64,-20-1 31,20 1-31,0 0 128,0-21 32,0 21-64,0 0 97,0 0-33,0 0-96,0-1 0,0 1-32,0 0 31,0-21-63,0 22 96,0-2 32,0-19-64,0-1 64,0 22 32,0-21-64,0 19-32,0 1 64,0 0-32,0-20 0,0 20 0,0-1 0,0-19 0,0 0 0,0 0 0,0 19 33,0-18-33,0-2 0,0 1-33,0 0 33,0 0-32,0 0-160,0 0-96,0-20 32,0 20 192,0-1 64,0-19 64,0 20 32,0 1 0,0-2 64,0 1-128,-19-20-64,19 20 0,0-20-96,0 19 96,0-19-32,0 0 0,0 0-32,19 21 0,-19-21 96,0 0 32,0 0-64,0 0 0,20 0 32,-20 0 32,0 20 0,20-20-32,-20 0 0,0 0 0,20 0 0,0 0 32,-20 19-32,19-19 0,1 0 0,0 0 0,-20 0 0,20 0 0,0 0 0,-1 0-32,1 0 32,0 0 32,1 0-32,17 0 0,-18 0 0,21 0 0,-21 0 0,-1 0 0,21 0 0,-20 0 32,19 0-32,-19 0 64,20 0-32,-20 0 0,-1 0 32,21 0-32,1 0-32,-21 20 192,18-20-128,3 0-64,-2 0 32,1 0 32,0 20 0,19-20 32,-19 0 0,19 0 65,-18 0-65,18 0 32,-1 0 0,-17 0 0,18 0-64,1 0 0,-1 0-64,2 0 32,-3 0-32,3 0 32,-2 0 0,0 0 0,1 20-32,-1-20 64,2 0 32,-3 20 1,1-20-1,2 0 32,-2 20-32,1-20 0,19 0 0,-20 0-32,2 19-64,-2-19 0,1 0 0,-1 0 64,20 0-64,-19 21 64,-1-21-32,0 0-32,22 0 0,-22 0 32,0 0 64,1 0-224,-1 19 128,22-19 0,-22 0 0,0 20 0,1-20 0,19 0 0,-20 0 96,1 0-64,20 0-32,-22 0 32,3 0-32,-2 0 193,21 0-97,-21 0 64,0 0-192,2 0 64,18 0-64,-20 0 128,1 0-96,-1 0 0,2 0 0,-3 0 0,1 0 0,2 0 64,-2 0 0,1 0-96,-1 0 64,2 0 32,-2 0 0,-1-20-64,3 20 32,18 0-32,-20-19 32,1 19 32,-1-21-160,2 21 160,-2 0-32,0 0 64,-19-19-192,20 19 128,-1 0-64,0 0 0,2 0 64,-2-20-32,-19 20 0,19 0 32,1 0 0,-1 0-32,0 0 32,1-20 0,-1 20 32,2 0 1,-22 0-65,21 0 32,-21 0 0,21 0-32,-21-20 0,1 20 0,19 0-32,-18 0 64,18 20-64,-19-20 32,0 0 64,-1 0-96,21 0 32,-21 0 32,1 0 0,-1 0-32,22 0 64,-23 0-32,3 0 32,18 0-32,-19 0 0,0 0 32,-1 0-128,21 0 96,-21 0-32,2 0 32,-1 0-64,-1 0 64,1 0-32,-1 0 0,1 0-64,0 0 160,-1 0-128,1 0 32,-1 0 0,1 0 32,1 0 96,-3-20-224,3 20 128,-2 0-32,1 0 0,0 0 32,-1 0-64,1 0 64,1 0-32,-23 0 32,22 0-64,-19 0 64,17 0 0,-17 0-64,19 0 32,-20 0 32,19 0 32,-19 0-32,20 0 128,-21 0-160,1 0 96,0 0-96,20 0 64,-21 0-31,1 0 95,0 0-96,21 0 128,-23 20-192,2-20 128,1 0-64,-1 0-64,0 0 32,-2 0 32,3-20-32,19 20 32,-20 0-64,0 0 64,-1 0-128,1 0 192,0-20-64,-20 20-64,20 0 96,-20 0-128,0 0 192,0 0-224,0 0 96,0 0-32,0 0 32,20 0 32,-20 0 0,0 0-32,0-20 64,0 20-32,0-19-32,0 19 64,0-20-32,0 20-32,0-21 64,0 2-64,0-1 0,0 0 32,0 1 32,0-2-64,0 1 160,0 1-224,0-1 193,0-20-161,0 20 32,0 0-97,0-19 161,0 18-64,0-18-32,0 19 32,0-20 32,0 20-64,0-19 64,0 19-96,0-20 161,0 20-97,0-20 0,-20 21 128,20-21-128,0 20 96,-20-20 96,20 20 32,-20-19-64,20 18-96,-20-18 0,20 19-96,0-20 64,-19 0 129,19 1-97,0 19 64,0-20-192,0 0 96,0 0 0,0 1 64,0-1 0,-20 0-32,20 0 0,0 1 0,-20-1 0,20 0-32,0 1 32,-20-1-64,20 0 32,0 0-64,0 0 96,0 1 32,0-21-64,0 21-128,0-1 160,0-19 129,0 18-161,20-18 96,-20 19-96,0 1 64,0-1-32,0 0-128,0-20 128,20 21-64,-20-2-96,0 2 192,0 19-32,0-20-64,0 1 0,0-1 64,0 20-128,0-20 128,0 21-288,0-1 544,0 0-288,0 0-32,20 0 0,-20-20 32,0 21-64,0-2 32,0 2 0,19-2 0,-19 1 0,0 1 64,0-1-32,20 0-32,-20 0 0,0-20 0,20 21-32,-20-1 0,0 0 0,20 0 96,-20 0-128,0 0 160,0 1-64,0-1-32,0 0 32,0 0-96,0 20 64,0-20 0,0 20 0,0-19-32,0 19-32,0 0-32,0-21 64,0 21-32,0 0 32,0-19 64,0 19-64,0 0-64,0 0 96,0 0 96,0 0-256,0 0 160,0 0-32,-20 0-192,20 0 224,-20 0 32,0-21-32,-19 21 32,19 0-32,-20 0 0,1 0-193,-22 0 97,2 0 96,-1 0-32,-19 0 0,0-19 64,0 19-64,-20 0 64,-1-20-64,1 20 32,-20 0-128,-1-20 64,1 20 64,0 0 0,1 0 0,-22-20 0,1 20 0,1 0 0,-2 0 32,1-20-64,-19 20 0,-1 0 64,0 0 96,1 0-192,-2 0 160,2 0-224,-2 0 128,2 0 32,-2 0-32,2 0 32,-20 0 32,18 0-64,2 0 64,-2 0-64,2 0-32,0 0 32,-2 20 64,-18-20-64,39 0 128,-20 0 33,0 0-193,21 0 32,-2 0 128,-18 0-160,19 0-32,19 0 64,-18 0 0,-1 0 0,19 0 64,1 0 0,0 0-32,1 0 0,-2 0-32,1 0 64,20 0-64,-21 0 0,21 0 0,-20 0 64,20 20 0,-1-20-64,1 0 128,20 0-64,0 0 64,-20 0 96,20 0-127,18 0-33,2 0-32,-1 0-32,1 0 0,-1 0-64,1 0 32,0 0 0,-2 0-33,22 0-287,-1 0-160,0 0-193,1 20-961,19-20-2017,-20 20-9482</inkml:trace>
  <inkml:trace contextRef="#ctx0" brushRef="#br3" timeOffset="118542.7803">1070 11863 4067,'0'0'1762,"0"0"-449,0 0 417,0 0 224,0 0-481,0 0-384,-19-20-160,19 20 96,0 0-224,0 0-289,0 0-223,-20 0-97,20 0-64,-20 0-32,0 20-32,20-20-32,-20 20-32,1-1-32,-1 2 64,-21-2-128,41 0 64,-20 22 32,2-21 0,18 20 32,-20-21 0,20 21 0,0 0-32,0-20 32,20 19 32,-2 1 32,2 0-96,1-1 96,19-18 32,-1 18 1,1-19 31,-1-1 0,21-19 0,-1 0 32,2 0-160,-3-19-64,3-1 160,-2 0-128,0-20 64,1 1-64,-21 19-32,21-20 160,-39 20 33,-3-19-65,2 19 160,-20-20 128,0 0 65,-20 1-129,-19-1-192,-1-1-96,-19 3 256,-1-2-159,1 0-129,0 20 128,-2 0-128,23 0-160,-3 1-225,1 19-159,20 0-129,-19 0-640,39 0-993,-20 0-1570,20 19-4292</inkml:trace>
  <inkml:trace contextRef="#ctx0" brushRef="#br3" timeOffset="119060.8099">1051 12002 5509,'19'0'2018,"-19"0"-2114,0 0 1024,0 0 1443,0 0-802,0 20-736,0-20-32,0 20-193,0-20-223,0 20-129,0-1 0,0 1-128,0 0-32,0 0 0,0 0-32,0 0-96,0-20-96,0 0-576,0 19-1058,0-19-1601,0 0-5093</inkml:trace>
  <inkml:trace contextRef="#ctx0" brushRef="#br3" timeOffset="119602.8409">1169 12101 4388,'-19'20'4388,"19"-20"-4324,0 0 833,-20 0 993,20 0-962,0 0-479,0 0-257,0 0 320,0 0-127,20 0-65,-20-20 0,19 20-191,1 0-33,0 0-32,0 0-32,21 0 0,-23 20 32,2-20-32,1 0-32,-1 0-32,0 20-96,-1-20-193,1 0-575,-20 0-1475,20 0-1664</inkml:trace>
  <inkml:trace contextRef="#ctx0" brushRef="#br3" timeOffset="119890.8574">1408 12022 1249,'20'0'2018,"-20"0"800,0 0 385,20 0-864,-20 0-802,0 20-384,0-20-224,0 20-320,0-1-97,0-19-192,20 20-224,-20 0-64,0 0 32,0 0-352,19 0-865,-19-1-1313,0 1-2531</inkml:trace>
  <inkml:trace contextRef="#ctx0" brushRef="#br3" timeOffset="121951.9753">1705 11505 8584,'0'0'288,"0"0"417,0 0 1857,0 0-800,-20 0-1186,20 0-288,-18 21 193,18-21 128,0 19 31,0 1-159,-21 0-257,21 20-128,0-20-32,21-1-64,-21 1-64,18 0-449,2 0-448,1 0-384,-21-20-1634,20 20-6213</inkml:trace>
  <inkml:trace contextRef="#ctx0" brushRef="#br3" timeOffset="122231.9913">1884 11625 11050,'0'-20'801,"0"20"-193,0 0 2371,0 0-1634,0 0-1249,0 20-31,0-20 255,0 0-96,0 20-160,0-20-64,0 19-160,20 1-449,-20 0-832,0 0-1954,0 0-2403</inkml:trace>
  <inkml:trace contextRef="#ctx0" brushRef="#br3" timeOffset="122607.0127">1944 11486 4163,'20'0'1858,"-20"0"-1986,0-21 1698,0 21 1216,0 0-1569,0 0 257,0 0-129,0 0-96,19 0-160,-19 0-256,20 21-353,-20-21-31,20 19-65,0 2 65,-20-2-161,21 1-128,-21 20-32,20-20-32,-20 19-32,0 1-384,0 20-1442,0-21-960,-20 1-3556</inkml:trace>
  <inkml:trace contextRef="#ctx0" brushRef="#br3" timeOffset="123972.0908">2201 12081 4644,'0'0'5029,"0"0"-4357,0 0 1634,0 0 737,21 0-1473,-21 0-1218,0 0 97,0 0-97,20 20 96,0 0 1,19 0 63,-19 0-223,20 0 95,19-1-224,-19 1 32,-1 0 0,1 0-192,1 0 0,-23-20-32,3 0-224,-21 20-416,20-20-610,-20 0-1152,20 0-2018,-20 0-7462</inkml:trace>
  <inkml:trace contextRef="#ctx0" brushRef="#br3" timeOffset="124201.1039">2598 11942 13324,'0'0'481,"-18"0"-481,18 19 1409,-41-19 321,21 41-834,-18-21-95,-3 39-352,1-19-193,1 20-64,-1-1-576,20-19-1186,1-20-3106</inkml:trace>
  <inkml:trace contextRef="#ctx0" brushRef="#br3" timeOffset="148329.484">12366 5902 1985,'-19'19'5574,"19"-19"-4389,0 0 705,-20 0-289,20 0-160,0 0 65,0 0-609,0 0-545,0 0-192,20 0 0,-20 0 129,19 0-97,1 0 96,0 0 96,20-19-63,-1 19-129,21 0-128,-1 0 0,0-20-32,2 20-160,-2-21-160,1 21-641,-21-19-961,-19 19-2146</inkml:trace>
  <inkml:trace contextRef="#ctx0" brushRef="#br3" timeOffset="149276.5382">13220 8941 9673,'0'0'1505,"0"0"-896,0 0 768,20 0 160,0 0-319,-1 0-193,1-19-513,20 19-384,-1-20 224,1 20-31,1 0-193,-3 0-192,3 0-32,-21 0-705,-2 0-961,23 0-2273,-21-20-5767</inkml:trace>
  <inkml:trace contextRef="#ctx0" brushRef="#br3" timeOffset="150018.5806">13378 10253 13773,'0'0'1601,"20"0"-1505,-20 0 513,20 0 288,21 0-161,-3 0-127,3 0-257,17 0-256,-17 0 0,-1 0-192,-1 0 32,1 0-897,-20 0-2114,-1 0-5028</inkml:trace>
  <inkml:trace contextRef="#ctx0" brushRef="#br3" timeOffset="153359.7717">19413 4192 10954,'-20'0'1537,"20"0"-512,0 0 609,0 0-449,0 0-448,20 0-257,21 0-192,-3 0-192,3-20-31,18 20 95,21 0 0,-1 0-32,0 0-32,21 0 0,-1 0-64,-20 0-64,0 0-288,-19 0-385,-19 0-1089,-23 0-4003</inkml:trace>
  <inkml:trace contextRef="#ctx0" brushRef="#br3" timeOffset="172330.8568">1884 6895 864,'0'0'1089,"0"0"673,0 0-257,0 0-159,0 0-546,0 0-415,0 0 63,0 0 321,0 0 192,0 0 64,0 0-224,0 0 95,0 0-31,0 0-192,0 0-289,0 0-95,0 0-129,0 0 64,0 0 64,0 0-64,-19 0 1,-1 0-65,20 0 0,-20 0-64,0 0 96,-1 0-96,3 0 96,-2 0-63,-21 0 127,3 0-64,-3 0-32,1 0 417,1 0-385,-1 0 0,-19 0-96,19 0-96,-19 0 0,18 0-96,-17 0-64,17 0 256,1 0-128,1 0 32,-21 0 64,21 0-160,-1 0 32,1 0 64,-1 20 32,-1-20 64,23 0-160,-23 0 0,1 0 64,21 20 0,-1-20-64,-20 0 64,20 0 0,1 20-64,19-20 32,-20 0 64,20 0-160,0 0 96,0 0-32,0 0 64,-20 0-64,20 0 31,0 19 1,0-19-128,0 0 128,0 20-96,0-20 64,0 20 32,0 0-96,0 20 32,0-21 32,20 2 32,-20 19 32,0-21 0,0 21 0,0 0-32,0-21 0,0 21 0,0 0 32,0-1-32,0 21 32,0-20 0,0-1 0,20 1 0,-20 0 32,0 0-64,0 20 64,0-21-96,0 21 0,19-20-1,-19 19-31,0-19 96,0 20 0,0-1-32,0-19 96,0 20 0,0-1-64,0 1 65,0-20-33,0 20-32,0-1 0,0 1 0,0-1 32,0 0-32,0-19-32,20 20-65,-20 0-31,0-1 128,0 1 0,0-21-64,0 21 64,0 0-32,0-21 0,20 21 0,-20-20 32,0 20-128,0-1 32,0-19-128,0 19 128,0-19 0,0 19 64,0 2 0,0-1 64,0-21 32,0 21 160,0-21-96,0 1-64,0 20-64,0-20-96,0-1 0,20 21 32,-20-20 64,0-1 0,0 1 64,20 0-64,-20 0 32,0-1 32,0-19 128,0 20-64,0 0-32,0-21-64,0 2 96,0 18-128,0-19 97,0-20 63,0 20 128,0-20 0,0 0-31,0 0 63,0 20 0,0-20-160,0 0-64,0 0 65,0 0-97,0 0 0,19 0 64,-19 0 64,0 0-160,20-20 96,0 20 32,1 0-128,-1 0 64,-2 0-96,2-20 128,21 20-128,-21 0 33,19-20-98,1 20 130,-1-20-65,1 20 64,19-19-96,-19-2 32,21 21-129,-23-19 226,3 19-130,-2-20 33,1 20-64,-20-20 225,19 20-225,-19 0-1,20-20 226,-20 20-65,19 0-192,1 0 128,-19 0-128,-3 0-33,23 0-63,-41 0 192,0 0-64,20 0 128,-20 0-224,0 0 256,0 0-64,0 0-32,0 0-32,0 0-64,0-20 32,0 20-32,0-20 64,0 1-64,0-1 160,20-20-192,-2 20 192,-18-19-160,21-2 64,-21 2-225,0-1 225,0 0 0,20 1 96,-20-1-64,0 0 97,20-20-97,-20 21 96,0-1-96,0-19 64,0 19-32,0-20 96,0 0-128,0-20 160,0 21-128,0-20-32,0-1-32,20 21 96,-20-21-128,19 1-64,-19 19 160,20-20-32,-20 21 64,20-20-64,-20 18 32,20-18-32,-20-1 64,20 2 0,-20-2-96,0-19 0,0 19 96,0-19-96,0-1 64,0 21-96,0-21 64,0 21 32,0 0-32,0-2 96,0-18-160,0 20 32,-20-20-64,20 20 0,-20-1 192,20 20-96,-20 1-288,20-1-129,0 20-63,0 1-449,0 19-1569,0-20-8809</inkml:trace>
  <inkml:trace contextRef="#ctx0" brushRef="#br3" timeOffset="189836.8581">19889 4490 12716,'0'0'1857,"0"0"-1280,0 0 576,0 0 32,0 0-384,0 0-64,0 20-257,0 0-192,0 0-96,0 0 257,0 19-65,20 1-256,-20 0 0,0 0-160,21-1 129,-21 1-290,0 1-159,0-22-64,0 1 31,20 0-448,-20 0-63,0-20-482,0 0-1216,0 0-2723</inkml:trace>
  <inkml:trace contextRef="#ctx0" brushRef="#br3" timeOffset="190211.8795">19672 4808 12523,'0'0'705,"0"0"-1217,0 0 415,0 0 610,0-19 416,0 19-289,0-21-383,19 2-225,-19-1 64,20-1 32,-20 2 288,20-21-191,-20 21-161,20-21-64,-20 20 128,20-20-192,-1 0 64,-19 21 128,20 19 192,-20-20 0,0 20 1,20 0-129,1 0 128,-21 20 129,20-1 31,18 1-320,-17 20-64,19-20 0,-1 0-160,1-1-288,-1-19-545,-19 21-1409,0-21-4709</inkml:trace>
  <inkml:trace contextRef="#ctx0" brushRef="#br2" timeOffset="197052.2708">18044 8207 3747,'0'0'1345,"0"0"-672,-20 0 993,20 0 255,0-21-31,0 21-577,0 0-192,0 0-224,0 0 128,0 0-224,0 0-321,0 0-351,0 0 31,0 21 128,0-21-128,0 19-32,0 1 32,0 0-95,0 0 95,0 20-32,0-21 0,39 1-32,-19 1 0,20-2-32,-1 1-32,2 0-64,17-1-64,-17 2 32,18-21-64,1 0 96,-1 0 96,2 0-160,-3-21-64,-17 21-129,-2-19 1,1 19-128,-20 0-545,-20-20-865,20 20-1249,-20 0-736</inkml:trace>
  <inkml:trace contextRef="#ctx0" brushRef="#br2" timeOffset="197457.2939">19037 8207 7527,'38'0'832,"-38"0"-479,0 0 1280,21 0-31,-21 0-257,0 19-352,0 1-320,0 0-1,0 20-31,0-20-225,0 19-224,0-18-95,20 18-97,-20-19 0,0-1-225,20 2-159,-20-1-161,0-20-319,0 19-610,0-19-1280,0 0-1634</inkml:trace>
  <inkml:trace contextRef="#ctx0" brushRef="#br2" timeOffset="197731.3096">19215 8147 4868,'0'0'3107,"0"0"-3619,0 0 960,0 20 1730,0-1-224,20 21-641,-20 0-608,0 0-225,0-1 193,20 2-161,-20-2-319,19-19-193,-19 20-193,20-20-319,-20-1-385,0 1-640,20-20-1058,-20 0-2113</inkml:trace>
  <inkml:trace contextRef="#ctx0" brushRef="#br2" timeOffset="198221.3376">19116 8127 2178,'0'0'2818,"20"0"-2049,-20 0 1025,20 0-225,-1 0 65,1 0-289,0 0-736,0 20-97,-20-20 353,20 20-193,-1-20-223,1 19-193,0-19-64,0 21 33,-20-2-129,20 1 0,-1 0-96,1 0-96,-20 0-129,0 0 1,0-1 96,-20 1-32,20 1 160,-19-21 128,-1 19 192,20-19-31,0 0-33,-20 20-32,20-20 0,20 0-32,-20 20 1,20-1-1,-1-19-96,1 21-64,21-21-64,-21 0-192,0 20-257,-2-20-448,3 0-1089,-21 0-1729,0 0-5029</inkml:trace>
  <inkml:trace contextRef="#ctx0" brushRef="#br2" timeOffset="198662.3629">19492 7968 12908,'0'0'-385,"0"-20"417,21 20 1121,19 0-224,-1 0-64,-19 0-288,20 0-417,-20 20-160,-1-20-32,1 19-64,-20 2-96,0-21-129,-20 20 161,20-1 160,-19 1 0,19 0 0,0 0 0,0-20-64,0 20-256,19 0-449,1 0 128,0-20 513,0 19 96,-20-19 64,0 21 160,0-21 225,0 19 320,-20-19-225,0 0-192,-19 0-224,19 20-160,-20-20-704,20 0-802,-19 0-3298</inkml:trace>
  <inkml:trace contextRef="#ctx0" brushRef="#br2" timeOffset="199851.4309">14987 8107 1313,'0'0'2242,"0"0"-1377,0 0 864,0 0 385,0 0-384,0 0-673,0 0-224,0 0-193,0 0-95,0 20-1,0-20-127,0 20 95,0-20-95,0 20-161,0-1 96,0-19 1,19 21-1,1-2-192,0 1-32,0 0-96,19 0 0,-19 0 32,20-20 0,-1 20-32,-19-20-64,0 0 64,21 0-320,-21 0-352,-20 0-770,19 0-1312,-19 0-2051</inkml:trace>
  <inkml:trace contextRef="#ctx0" brushRef="#br2" timeOffset="200234.4528">15522 8186 6662,'0'0'3459,"0"0"-3555,0 0 1025,0 0 929,0 21-513,0-2-256,0 1-513,0 20-351,0-20-33,0 19-128,0 2-64,0-22-96,0 1-385,20 0-95,-20-1-225,0 2-736,20-21-1474,-20 0-3043</inkml:trace>
  <inkml:trace contextRef="#ctx0" brushRef="#br2" timeOffset="200487.4673">15662 8207 8359,'0'19'321,"0"1"-129,0 20 2178,0-20-384,0 19-769,0-19-704,0 20-321,0 0-128,20-21-64,-20 2-288,20-1-1122,-20-20-1440,0 0-1058</inkml:trace>
  <inkml:trace contextRef="#ctx0" brushRef="#br2" timeOffset="200919.492">15503 8107 10730,'0'0'512,"0"0"-1601,0 0 1890,19 0 416,1 0-32,20 20-320,-19-20-577,38 20-96,-39 0-31,18-1 127,3 2-224,-21-2-32,0 1-32,-20 0 0,0 20 0,0-20-96,-20-1 96,20 1 96,-20-20 128,0 21 128,-1-2-63,21-19-193,0 20 0,0 0 0,0-1 32,21-19-32,-1 21-192,20-21-256,-21 20-193,1-20-640,0 19-1313,0-19-1442</inkml:trace>
  <inkml:trace contextRef="#ctx0" brushRef="#br2" timeOffset="201546.5278">15820 8047 5669,'20'0'705,"0"0"1088,-20 0 65,20 0-577,-20 0-64,20 0-736,-1 0-449,1 0 0,-20 0-32,20 20-64,-20-20 32,0 20-32,0-20 64,0 20 32,-20 0 0,20 0-32,0-20-32,0 20-96,20-1-65,-20-19-319,20 21-129,1-21 321,-3 19 224,-18-19 64,0 0 64,0 20 192,0-20 353,-18 0-33,-3 0-416,1 20 0,0-20-128,0 0 33,1 0-98,19 0-1088,-20 20-3363</inkml:trace>
  <inkml:trace contextRef="#ctx0" brushRef="#br2" timeOffset="203523.6409">17051 8246 1217,'0'0'2242,"0"0"-288,0 0-257,0 0-223,0 0 95,0 0-63,0 0-449,0 0-193,0 0-191,0 0-225,0 0-95,0 0 127,0 0-95,0 20-1,0 0 64,20 0-95,-20 19-97,20-19-160,-20 20-32,20 0-64,0-21-32,-1 2-64,-19 18-192,20-39-289,-20 20-416,20-20-448,-20 20-865,0-20-2115</inkml:trace>
  <inkml:trace contextRef="#ctx0" brushRef="#br2" timeOffset="204006.6685">16913 8425 864,'0'0'4260,"0"0"-3010,0 0 223,0 0-288,0 0-672,0 0-65,0 0 129,0-20-129,0 20-96,0-19 1,0 19-33,0-21-128,20 21-128,-20-20 64,18 1 129,-18-1 63,21 20 32,-1-20-96,0 0-160,0 0-31,-1 20 31,-19-20 128,20 20 64,-20 0 96,20-19 33,-20 19-257,20 0-64,-20 19 96,20-19-64,-1 20-64,1 0-31,0-20-66,0 20-639,0-20-1859,-1 0-5188</inkml:trace>
  <inkml:trace contextRef="#ctx0" brushRef="#br2" timeOffset="223425.7792">1865 5902 2274,'19'0'1825,"-19"0"450,0 0-65,0 0-32,0-20-32,0 20-577,0 0-704,0 0-449,20 0-127,-20 0-65,0 0 0,0 0-32,20 20 97,-20-20 31,0 19 32,0 1 97,0 0-225,0 20-160,0-20-32,0 19-64,0-19 32,0 0 0,0 0-160,0 0-353,20 0-448,-20-20-544,0 0-2691</inkml:trace>
  <inkml:trace contextRef="#ctx0" brushRef="#br2" timeOffset="223829.8024">1766 6040 11594,'-20'0'545,"20"0"-257,0-19 1058,-20 19-161,20 0-417,0 0-415,0 0-321,0 0-32,0-20 0,20 20 96,0 0-32,-20-20-32,18 0-32,3 0 32,-1 20-64,0-20 96,0 1-96,-1-1 0,1-1 64,-20 2-32,20 19-32,-20 0 32,0 0 96,0 0-32,20 0-32,-20 19-32,0-19 0,20 21 32,-20-21-32,19 0-32,-19 20-160,20-20-577,-20 0-2017,20 19-4325</inkml:trace>
  <inkml:trace contextRef="#ctx0" brushRef="#br2" timeOffset="225303.8867">2023 5882 7334,'-20'0'897,"20"0"-544,0 0 1408,0 0 65,0 20-289,0-20-287,0 0-450,0 0-63,20 19-160,-20-19-129,20 20-288,-20-20-128,21 20-800,-1-20-1026,-20 20-1954,0 0-4387</inkml:trace>
  <inkml:trace contextRef="#ctx0" brushRef="#br2" timeOffset="226644.9634">2163 6517 5028,'0'0'1025,"0"-19"-224,20 19 961,-20 0 192,0-20-129,0 20-383,0 0-514,0-20-255,-20 20-160,20 0-161,-20 0-256,20 0-128,-21 0-128,1 0 64,20 20 32,-18-20 0,18 20 0,-20-1 0,-1 1 31,1 0-63,0 20 32,20-19 0,0-2-96,0 21-128,20-21 32,0-19 31,21 21 1,-3-21 224,3-21 64,-21 2 64,-2 19 0,3-40 65,-21 21 95,0-2 32,0 1-64,0 0-95,-21 20 31,21-20-64,-18 0-128,18 20 0,-20-19-32,20 19 0,0 0-96,0 0-193,0 0 65,0 19 160,0-19 96,20 20 0,-2 0 96,-18 0 96,21 0-96,-1 1-31,0-21-33,0 19-32,-1 0-32,1-19-225,0 0-511,0 0-1571,-20 0-1985</inkml:trace>
  <inkml:trace contextRef="#ctx0" brushRef="#br2" timeOffset="227156.9927">2301 6140 5893,'0'0'1634,"0"0"-577,0 0 832,-19 0-415,19 0-577,0 0-385,0 0-320,0 0-224,0 0-32,-20 0 64,20 20 64,0-20 161,0 19 223,0 2-96,0-2 1,20 1-129,-20 1-96,0-2-32,19 1 0,-19 0-64,20-1-96,0-19-288,0 21-353,0-21-544,-20 0-897,0 0-577,19 0-1953</inkml:trace>
  <inkml:trace contextRef="#ctx0" brushRef="#br2" timeOffset="227404.0068">2420 6219 9384,'20'0'1089,"-20"0"-800,0 0 1376,0 0-63,0 0-801,20 20-577,-20 1-128,0-21-32,21 19-96,-21 1-96,0-20-385,0 20-255,0-20-578,18 19-1248,-18-19-1987</inkml:trace>
  <inkml:trace contextRef="#ctx0" brushRef="#br2" timeOffset="227712.0244">2499 6120 8167,'20'0'513,"-20"0"768,20 0 961,-20 0-801,21 20-255,-21 0-578,20-20-191,-2 19-193,3 2-128,-1-2-32,0 1 0,0 1-64,-20-2 0,0 1 32,19 0-160,-19-1-897,0 22-1986,-19-22-5445</inkml:trace>
  <inkml:trace contextRef="#ctx0" brushRef="#br2" timeOffset="230146.1636">2916 6458 4131,'0'0'3203,"0"0"-1857,0 0 1344,0 0-287,-18 0-770,18 0-640,0 0-320,18 0-289,-18 0 32,20 0 1,21 0-353,-21 0 64,19 0-160,-19-20 32,20 20-320,-21 0-545,1 0-673,0 0-832,-20 0-1409,0 20-4005</inkml:trace>
  <inkml:trace contextRef="#ctx0" brushRef="#br2" timeOffset="230345.175">2977 6597 7847,'0'21'7687,"0"-21"-8071,20 0 672,-20-21 1153,18 21-800,3 0-96,-1 0-385,0-20-160,19 20-64,-19 0-481,0 0-512,0 0-1665,0 0-2179</inkml:trace>
  <inkml:trace contextRef="#ctx0" brushRef="#br2" timeOffset="230742.1977">3294 6398 11627,'0'0'384,"0"0"1378,0 0-161,0 0-1056,0 0-97,19 0 97,1 20-257,0-20-32,21 20-32,-23-20-96,23 20-32,-1 0-64,-1-20-352,-19 20 512,20-1-480,-21-19-256,1 20-225,0-20-640,0 0-1378,0 0-1793</inkml:trace>
  <inkml:trace contextRef="#ctx0" brushRef="#br2" timeOffset="231002.2126">3572 6319 7046,'0'0'-192,"-20"0"480,20 19 1730,0-19-224,-20 21-225,20 18-319,-20-19-354,1 20-319,-1 0-129,0-21-320,-1 21-416,1 21-2242,20-42-6022</inkml:trace>
  <inkml:trace contextRef="#ctx0" brushRef="#br2" timeOffset="234952.4385">18083 7054 5124,'-20'20'321,"20"-20"-129,0 0 1313,0 0 705,0 0 161,0 0-578,0 0-864,0 0-224,0 0-33,0-20-95,20 20-225,0 0-159,21-20-65,-23 0-32,43 0-32,-23 0-32,3 1-32,18-1 0,-19 0 0,0 0 0,-21 0 0,21 0-64,-20 20-160,-20 0-97,21-19 1,-21 19-193,0 0-447,0 0-578,-21 0-256,21 0-63,0 0 159,0 0-1409</inkml:trace>
  <inkml:trace contextRef="#ctx0" brushRef="#br2" timeOffset="235384.4632">18182 6557 8167,'-20'0'2082,"20"0"-1089,0 0-737,0 0 1,0 0 607,20 20 33,-20 0-160,21 1-128,-21 17 127,20-17 1,0 38-257,-2-19-191,3 0-65,-1 19-96,20-19-64,-21 19-32,21-19-32,-20 0-96,19-20 0,-19-1-96,0 2-193,-20-2-415,0-19-1603,0 0-6181</inkml:trace>
  <inkml:trace contextRef="#ctx0" brushRef="#br2" timeOffset="236200.5099">19075 6895 7975,'21'-20'2338,"-21"0"0,0 20-352,0-19-512,-21 19-225,21 0-608,-18-20-609,-23 20 256,21 0-288,-18 0-32,17 20-32,-19-20-32,20 39 96,1-19 0,-1 0-96,20 20 224,0-21-160,0 21 96,20-20-32,-1 0-64,21 0-96,1-1 96,-3-19 64,3 0-32,-21 0 96,19-19-321,-19-1 482,-20 0-129,20 0-128,-20-20 64,0 21 0,-20-1 32,20 0-64,-20 0 160,-1 0-32,3 0-31,18 20-65,-20 0-32,20 0 0,0 20 32,0 0-32,20 0 64,-20 0-64,39 0 128,-19 19-160,0-19 64,19 0-32,-19 0-224,20 0-256,-1-20-289,-19 19-801,0-19-1665,-20 0-5701</inkml:trace>
  <inkml:trace contextRef="#ctx0" brushRef="#br2" timeOffset="236979.5545">19294 6379 5509,'0'-20'1922,"-20"-1"-65,20 21 514,0 0-546,-19 0-640,19 21-448,0-1-288,-20-1-257,20 1-160,-20 0 128,20 20 160,0-20-128,0 19-160,20-19 0,-20 20 32,20-19-352,-1-2-256,1 0-257,0-19-576,0 0-994,0 0-1472</inkml:trace>
  <inkml:trace contextRef="#ctx0" brushRef="#br2" timeOffset="237238.5693">19413 6498 8712,'-20'-20'64,"20"20"640,0 20 1571,0-20-834,0 19-384,0 1-352,0 0-417,0 0-96,20 0-96,-20 1-96,0-2-640,0-19-1763,21 19-2914</inkml:trace>
  <inkml:trace contextRef="#ctx0" brushRef="#br2" timeOffset="237577.5887">19492 6398 3747,'0'0'7783,"0"0"-7686,21 20 992,-21-20 864,20 20-864,0 0-160,0 0-512,-1 0-257,1 19 32,0 1 192,-20-20-255,20 20-65,-20 0-353,0 0-191,0-21-962,-20 21-2401,0-20-4293</inkml:trace>
  <inkml:trace contextRef="#ctx0" brushRef="#br2" timeOffset="240241.7411">2163 6974 5509,'20'0'2658,"-20"-19"-864,0 19 352,-20 0-448,20 0-193,0 0-352,0 0-640,0 0-289,20 0 32,-2 0 192,23-20-255,18 20-161,40-20 128,0 20-160,41-20 32,-21 20-32,21-20 128,-2 20-96,21 0 0,-1-20 96,-18 20-96,-22-19-96,1 19-64,-38-20-545,-43 20-576,-17 0-2466</inkml:trace>
  <inkml:trace contextRef="#ctx0" brushRef="#br2" timeOffset="254374.5494">22550 6557 7334,'-20'0'1730,"20"-20"128,0 20 608,0-20-608,0 20-737,0-19-288,-19 19-513,19-20 0,-20 20-127,0 0-193,-21 20 0,23-1-64,-23 1 96,1 0-97,21 20 1,-1 0 225,0 0-290,0 0 97,20-21 32,20 21 0,0-20 32,19 20-32,-19-40 32,21 19 1,-3-19 63,3 0 0,-1-19-32,-1-1-32,-19 0 32,0 0 0,-20-20-32,20 0 0,-20 0 32,-20 2 32,0-3-128,20 21 160,-20 0 64,0 0-31,20 20-97,-19 0-128,19 20-33,19 20 194,-19-20-1,20 20-96,0 0 64,0 0 0,0-1 0,-1-19-128,21 0-96,-20 0-289,21 0-640,-23-1-1633,2-19-4998</inkml:trace>
  <inkml:trace contextRef="#ctx0" brushRef="#br2" timeOffset="254815.5746">23046 6816 6950,'-19'0'2210,"19"0"-2018,0 0 1538,0 0-385,-20 0-192,20 0 161,0 20-321,0-1-353,0 21-288,0-20-255,0 0-290,0 0-1152,0 19-1538,0-19-2530</inkml:trace>
  <inkml:trace contextRef="#ctx0" brushRef="#br2" timeOffset="255420.6092">22491 7332 1825,'0'-20'10346,"0"0"-9513,-20 20 704,-1-20-416,-17 20-864,18 0-257,-21 20-32,2-20-65,19 40 33,0-20 64,0 19 0,20-19 0,0 20 64,0-20 65,20 0-1,20-1 32,-21-19-96,42 20 64,-23-20-32,3-20 0,-1 1-32,-21-1 0,1 0 0,-20 0 32,0 0 1,0-19 63,0 19 128,-20 0 96,1 20 129,19-20-129,-20 20-128,20 0 1,-20 20-97,20 0-32,20 0 160,-20 19-160,20-19-64,-1 20-160,21-20-256,-20-1-417,0 1-352,19-20-929,-19 21-2818,0-21-5830</inkml:trace>
  <inkml:trace contextRef="#ctx0" brushRef="#br2" timeOffset="255745.6278">22809 7391 9256,'20'0'3908,"-20"0"-4036,18 20 768,3-20 1282,-1 20-1313,0-20-417,0 20-96,-20 0-64,0-20-64,19 20 32,-19-20 0,-19 19 32,19 1 128,0-20 321,-20 0-225,20 21-160,0-21 128,-20 0 65,20 19-321,0-19 64,0 0-32,20 21 0,0-21-321,-1 19 33,1-19-192,0 19-353,0-19-1217,0 0-2178</inkml:trace>
  <inkml:trace contextRef="#ctx0" brushRef="#br2" timeOffset="256473.6695">22570 7968 11274,'-20'-20'737,"20"20"-801,0-20 288,-20 20 993,20 0-640,-19-20-449,19 20-256,-20 0 224,0 20 128,-1-20-64,1 20 64,2 0-63,-2-1 159,-1 22 160,1-22-288,20 1-95,0 20-33,0-20-64,20-20-96,1 20-97,17-20-63,-18 0 128,21 0-96,-21-20 96,-1 0 128,1 20 0,-20-20 0,0 0 96,0 0-32,0 1 256,0-1 161,0-1 191,0 2 1,-20 19-289,20 0-320,0 0-32,0 19-64,0 2 160,0 18-64,0-19-32,20 20-64,0-20 97,0 20-194,19-21-191,-19 2-545,20-2-1089,-20-19-3010</inkml:trace>
  <inkml:trace contextRef="#ctx0" brushRef="#br2" timeOffset="256834.6901">22809 8107 15118,'20'-20'801,"-20"20"-801,0 0 1249,18 0 32,23 0-672,-21 0-385,19 0-160,-19 20-64,0-20-32,0 20-224,-20 0-257,20 0-128,-20-20 353,0 19 224,0 2 160,0-21 0,-20 19 193,0-19-33,20 20 32,0-20-288,0 20 0,20-20-192,-20 20 64,0-20-289,0 20 65,0-20 224,0 0 96,0 0 32,-20 20 128,-20-20-64,21 0-224,-21-20-993,-1 20-1794,-18 0-3875</inkml:trace>
  <inkml:trace contextRef="#ctx0" brushRef="#br2" timeOffset="257549.731">22669 7710 6950,'0'0'1121,"-20"0"-865,20-20 1602,0 20 256,0 0-705,0 0-608,0 0-320,0 0 159,0 0 385,0 0-352,0 0-513,-20 20-128,20 0 64,0-1-64,-19 1 32,19 0-64,19 0-32,-19 0-96,20 0-384,0-1-641,0-19-2499,0 0-5316</inkml:trace>
  <inkml:trace contextRef="#ctx0" brushRef="#br2" timeOffset="257995.7565">22748 7769 12139,'-18'0'801,"18"0"1024,0 0 289,0 0-1153,18 0-576,2 0-129,0 0-160,1 20-160,17-20 64,-17 20-224,-21-20-129,20 20 97,-20 0 192,-20-20 96,-1 19 192,3 1 129,18-20 31,-20 20 65,-1-20-65,1 0-320,20 0 64,20 20-128,-20-20-32,21 0-128,17 0-417,-17 0-672,19 0-1217,-1 0-2114,-19 0-5606</inkml:trace>
  <inkml:trace contextRef="#ctx0" brushRef="#br2" timeOffset="258212.769">23106 7789 11082,'20'0'320,"-20"0"65,19 20 2369,1 0-864,-20-20-1153,0 20-449,0-1-32,0 1 353,-20-20-161,20 20-159,-39 0-418,19-20-383,-20 20-641,21-20-1922,-21 0-9545</inkml:trace>
  <inkml:trace contextRef="#ctx0" brushRef="#br2" timeOffset="258731.7986">22649 7074 2530,'0'-20'5926,"0"20"-4133,0 0 161,0 0-224,-20 0-545,20 0-448,0 20-225,0-1-352,0 2-128,0-2 0,0 2-96,0-2-416,0 1-513,20 0-705,-20 0-1024,20-20-1410</inkml:trace>
  <inkml:trace contextRef="#ctx0" brushRef="#br2" timeOffset="258976.8127">22689 7093 12684,'0'0'-257,"20"0"-127,1 0 416,-21 0 160,18 0 64,-18 21-192,0-21 33,0 19 831,0 2 418,-18-21-257,18 19-417,-21 1-319,21-20-193,0 0-160,0 20-288,0-20-513,0 0-384,21 0-1378,-3 0-1665,2 0-3779</inkml:trace>
  <inkml:trace contextRef="#ctx0" brushRef="#br2" timeOffset="259164.8234">22788 7114 4163,'0'0'3171,"21"0"-2594,-21 0 1185,20 0 95,-2 19-479,3 2-674,-1-2-351,0 1 127,0 0-256,-20 0 1,0 0 63,0-1-32,-20-19 32,0 20-256,-21-20-928,23 20-3364</inkml:trace>
  <inkml:trace contextRef="#ctx0" brushRef="#br2" timeOffset="259727.8556">22730 6120 13036,'0'0'1345,"0"0"-1185,-21 0 705,21 20 32,0 0-385,0-1-31,0 2-321,0 18-96,21-18-64,-21 18-32,18-19-448,-18-1-417,20 2-288,0-1-353,1-20-416,-21 0-1409,20 0-4707</inkml:trace>
  <inkml:trace contextRef="#ctx0" brushRef="#br2" timeOffset="259964.8692">22809 6200 9160,'20'-21'705,"-2"21"-609,3 0 673,-1 21 31,0-21-575,0 19-193,-1-19-96,-19 20 192,0 1 929,0-2 448,-19 1-416,-1-20-128,0 20 0,20-1-416,0-19-353,0 0-64,20 21-128,0-21-160,-1 0-801,1 0-1057,0 0-2498,20 0-5029</inkml:trace>
  <inkml:trace contextRef="#ctx0" brushRef="#br2" timeOffset="260173.8811">23066 6120 10153,'0'-20'160,"20"20"257,0 0 2209,0 20-992,19 0-641,-19 0-193,21 20-447,-23-21-97,2 22-32,-20-2-96,0 0-32,-20 2-736,-19-2-1378,-1 1-3203</inkml:trace>
  <inkml:trace contextRef="#ctx0" brushRef="#br2" timeOffset="264153.1087">4684 11526 1665,'0'0'1281,"0"0"-672,-21 0 1537,21 0 512,0 0-63,-20 0-833,20 0-321,0 0-64,0-21-160,0 21-320,0 0-224,20 0-225,-20 0-191,41 0-33,-21 0-32,19 0-64,21 21 0,-1-21-96,20 0-32,-18 0 0,-3 0 0,1 0 0,2 0-128,-2 0 32,-19 0-64,-1-21 128,-19 21-192,0 0 31,-20 0 161,0 0 64,0 0 97,0 0-65,-20 0-32,20 0 0,0 0-32,0 0-225,0-19 33,0 19-128,20-21 32,-20 2-289,20-2 193,-20 2 128,20-1 223,-20 0 33,21-20 33,-21 1-1,0-1 32,0 20 0,18-19 64,-18-21 32,0 20-96,0-20 0,0 20 64,0-19-160,0-1 96,0 21-64,0-21 0,0 20 32,0 1-96,0-1 64,0 0 32,0 21 64,-18-2 193,18 1-65,0 1-96,0 19-64,-21 0-128,21 0 96,0 0-64,0 0-32,0-21-96,0 21 96,0 0 192,0 0-256,0 0 64,-20 0-65,0 0 129,-20 0-64,1 0 96,-1 21-64,-19-21 32,-2 0 0,2 0-96,19 19 0,-19-19 32,19 0 128,1 0-64,-1 0-96,1 0-64,19-19-64,0 19 128,0 0-64,-1-21-1,3 21 97,-2 0 64,0-19-32,-1 19 32,1 0 32,2 0 0,-2 0 0,-1 19-32,1-19 32,0 0 64,0 0-96,1 0 33,19 0-1,0 0 32,0 0 96,0 0-160,0 0-32,0 0 0,0 0 0,19 0 32,-19 21-32,0-21 64,0 19-32,0 1 96,0 1 96,0-2-160,0 1 32,0 19-32,0 21 0,0 0-32,20-1 0,-20 21 0,0 19 0,0-19 0,20 0-32,-20-1-32,20 0 0,1-19 32,-1-1-32,-2 2-417,2-22-608,1 1-736,-1 0-1154,-20-40-7879</inkml:trace>
  <inkml:trace contextRef="#ctx0" brushRef="#br2" timeOffset="267503.3003">3890 1868 8039,'-41'0'128,"41"0"-32,-20 19-32,2-19-32,-2 0 1346,-1 0 95,1 0-1217,0 0-256,0 0 0,1 21 0,-1-1-32,0-1 128,0 21 97,0 0-33,20-1 64,0 1-96,20 0 32,0 19-64,20-19-32,-1-20 0,22 20-160,-3 0-64,3-21 96,18-19 192,-20 21 0,1-21 129,19-21-65,-40 2-96,22-2 32,-23-17-64,3-3 160,-21 1 33,-20-19 159,20-1-64,-40 21 33,0-1 351,0 20-31,-19 0-96,19 0 63,-21 1-31,-18 19-65,19-20-223,-19-1-417,-1 21-161,21-19-768,-1 19-1217,1 0-2050,19 0-3267</inkml:trace>
  <inkml:trace contextRef="#ctx0" brushRef="#br2" timeOffset="267821.3185">3829 2086 8520,'0'0'5445,"0"0"-5445,0 0 416,0 0 193,20 0 31,1 0 321,-1 0-608,0 0-289,19 0-193,-19 0-639,20 0-898,-21-20-1793,1 20-2082</inkml:trace>
  <inkml:trace contextRef="#ctx0" brushRef="#br2" timeOffset="268015.3296">3929 2027 8167,'0'20'-96,"0"-1"545,0 1 1440,0 0-928,20 20-448,-20-20-353,20-1-480,-20 1-1570,20 0-1153</inkml:trace>
  <inkml:trace contextRef="#ctx0" brushRef="#br2" timeOffset="268196.34">4147 2027 14253,'-20'39'769,"20"-19"-833,0 20 320,0-20 0,0 19-192,0-19-288,0 20-2082,20-20-9545</inkml:trace>
  <inkml:trace contextRef="#ctx0" brushRef="#br2" timeOffset="269414.4096">4465 2225 6342,'20'20'320,"-20"-20"481,0 0 384,20 20-353,-20-20 225,19 21 33,1-2-418,0 0-159,0 21-257,21-19 64,-3-2-64,3 1-159,-3 20-33,23-1 0,-2 1-64,1 0 96,-1-1-128,0 21 32,2 0-32,-2-20 64,1 19 0,-1 1-32,0-1 96,1-19 0,-1 19 128,2-19 64,-23 0-256,23-20-32,-22 20-64,1 0-192,0-20-352,-1 19 31,-19-19 449,20 0 128,-21 20 96,-19-20 64,20-1 224,0 1 257,-20-20-160,0 20-353,21-20-128,-21 0-128,20 0-193,-20 0-351,18-20-449,-18 20-929,0-20 448,0 20 705,0 0-64,0 0-640,0 0-898</inkml:trace>
  <inkml:trace contextRef="#ctx0" brushRef="#br2" timeOffset="269992.4427">5556 3338 6277,'21'0'1154,"-21"-20"-578,20 20 257,-20 20 64,20-20 1025,-20 0-225,20 20-608,19 0-576,-19 0-97,20-1-64,-21 1-223,21 0-65,0-20-64,-1 20 32,-19 0 0,1-20 32,-1 20 0,-20-20 192,18 0 353,-18 0-1,20 0 129,-20 0 128,21-20-385,-21 0-448,20-20 96,0 1-160,-1-1-128,1 0-577,-20 20-992,20-19-3748</inkml:trace>
  <inkml:trace contextRef="#ctx0" brushRef="#br2" timeOffset="272403.5806">1685 1908 8808,'-18'0'512,"-3"0"-287,21 0 63,-20 0-320,0 0 224,0 0 545,-19 0-161,19 0-127,0 0 351,0 20 129,1-1-576,-1 1-97,0 20-224,20 0 32,0-1-64,20 21-64,0-21-96,19 1-97,1 0-127,19 0 64,20-21 128,2-19 224,-2 21-32,-20-21 64,20-21 32,-19-17 0,-1-3-64,-18 1 32,-21 1 128,-20-21 96,0 40 289,-20-19-97,-1-1-63,1 20-193,2 0 257,-23 0-193,21 20-160,-20 0-192,1 0-96,-1-19-641,1 19-865,-1 0-480,-1 0-897,23 19-5220</inkml:trace>
  <inkml:trace contextRef="#ctx0" brushRef="#br2" timeOffset="272628.5935">1626 2086 9673,'-20'0'1409,"20"0"-352,0 0 512,0 0-704,0 0-192,0 0 256,0 0-513,20 0-384,0 0-128,1 20-384,17-20-481,3 0-961,-21 0-961,19 0-1249</inkml:trace>
  <inkml:trace contextRef="#ctx0" brushRef="#br2" timeOffset="272793.6029">1766 2027 10954,'-20'20'544,"0"19"577,20-19 705,0 0-1345,0 20-449,0-21-513,0 1-1569,20 0-1921,0-20-4357</inkml:trace>
  <inkml:trace contextRef="#ctx0" brushRef="#br2" timeOffset="272908.6095">1904 2086 16079,'20'20'-257,"-20"0"193,0 0-160,0 0-3331</inkml:trace>
  <inkml:trace contextRef="#ctx0" brushRef="#br2" timeOffset="273665.6528">2321 2245 9064,'0'0'320,"0"20"-448,20 1 705,39-2-65,1 0 385,19 2 352,1 19-416,19-1-449,0 1 97,-18-1 160,18 1-257,19 0-128,-19-1-192,0 1-64,0 0-128,-18 0-480,-22 0-161,-19-21-32,-1 0-384,-19 2 160,0-1 416,-20 0 193,-20-20-417,20 0-2178</inkml:trace>
  <inkml:trace contextRef="#ctx0" brushRef="#br2" timeOffset="273867.6644">3394 2820 7238,'18'21'3908,"2"-1"-3844,21 0-32,-21 0 96,19 0 32,1-20 705,-1 0 32,-19-20-481,20 20-31,-20-20 384,-20 20-385,0-20-448,0 0-320,0-1-385,-20 2-1313,0 0-2210</inkml:trace>
  <inkml:trace contextRef="#ctx0" brushRef="#br2" timeOffset="274257.6867">2381 2305 4964,'0'0'-1121,"19"0"-1057,-19 0 2178,40 19 513,1-19 704,17 40-192,1 0-609,2 20-416,18-1-384,0 40-481,2 0-993,-2 21 1442,20 19 384,-20-20-160,0 1 160,0-21 992,2 0-575,-22-39-513,0-1-993,1 1 1025,-21-20 2081,-19 0-1632,20-1-481,-40-19-1058</inkml:trace>
  <inkml:trace contextRef="#ctx0" brushRef="#br2" timeOffset="274437.697">3493 3696 13901,'19'39'384,"1"-39"-1185,0 20-512,0-20 1153,0 0-385,-1 0 609,1 0-384,-20-20-3235</inkml:trace>
  <inkml:trace contextRef="#ctx0" brushRef="#br2" timeOffset="274892.723">2460 2583 12748,'-40'-60'-705,"20"20"-2370,20 21-224,0-1-1602,0-20 4293,0 40 4291,0 0-1377,20 0-896,0 20-610,0 20-255,19 39 288,22 0-225,-2 20-351,1 41 63,19-21-224,-20 21 256,1 18 1282,-1-19-257,2 0-416,-2 1-352,0-1-321,1-20-224,-1-19-64,-19-22-96,19 2-385,-18-1 193,-3 1 192,3 0 128,-1-1 128,-21 0 128,21 1-191,-20-1-33,0-39 320,-20 1 64,19-2-255,-19-19 95,0 0-32,20-20-320,-20 0-416,0 0-225,0 0-448,20-20-1057,-20 20-1153,0-20-2083</inkml:trace>
  <inkml:trace contextRef="#ctx0" brushRef="#br2" timeOffset="275167.7387">3394 4729 12651,'0'39'2723,"0"1"-2691,18 1-288,2-2 288,1 1 416,19-20 417,-21 0-128,21-1-673,-20-19 128,19 0-160,-19 0 288,0-39 129,0 19-417,0-20 416,-20 1-448,0-2-96,0 1-160,19 1-128,-19-1-321,0 0-1089,0 21-3971</inkml:trace>
  <inkml:trace contextRef="#ctx0" brushRef="#br2" timeOffset="282425.1538">16595 9876 4676,'-20'0'352,"20"0"833,0 0 801,-20 0-96,20 0-192,0 0 31,0 0-319,-21 0-257,21 0-32,0 0-192,0 0-385,21 0-352,-1 0-128,0 0 33,19 0-33,1 0 0,39 0-160,-19 0 128,20 0-32,-1 0 32,0 19 32,1-19-96,-1 0 64,-20 0-128,20 0-129,-38 0-95,18 0-160,-19 0-129,-20-19-736,0 19-1410,-20 0-4548</inkml:trace>
  <inkml:trace contextRef="#ctx0" brushRef="#br2" timeOffset="294767.8598">19474 9379 8231,'0'0'1153,"0"0"129,0 0 768,0 0-289,18 0-544,3 0-384,-1 0-384,20 0-161,-1 19-96,1-19-96,-1 0-64,41 0 96,-21 0-224,20 0 160,1 0-160,0 0 0,-1 0 64,-20 0-160,2-19-417,-2 19 33,-19 0-33,-1 0-1120,-19 0-1346,0-20-449,-20 20-1344</inkml:trace>
  <inkml:trace contextRef="#ctx0" brushRef="#br2" timeOffset="295034.8751">20268 9279 1921,'-21'0'7880,"1"0"-7464,20 0 1090,0 0 512,20 0-801,1 0-385,17 20-351,-17-20-321,19 20-96,-1 0-32,21-20 32,-21 20 32,1 0-64,0-20 353,-1 19-161,-19 1-192,-20 1 160,0-2 0,-20-19 161,0 20-33,-19 0-128,-1-20-32,1 19-32,-1 2-384,0-21-128,21 0-1378,19 20-4484</inkml:trace>
  <inkml:trace contextRef="#ctx0" brushRef="#br2" timeOffset="295705.9134">21379 9319 6534,'0'-20'2050,"0"0"-1250,0 20 1282,-20-19-512,0 19-129,0-20-480,1 20-673,-21 0-288,0 0 0,21 20 0,-21-1 32,19 1 0,1 0-64,2 20 0,18-20 64,0 19-32,18-18 0,2-2 32,1 1-32,19 0 0,-1-20 65,1 19-1,19-19-32,-39-19 64,20-1-192,-21 20 32,1-20 96,-20 1 0,20-2 0,-20 1-32,0 1 64,0-21-64,0 20-64,-20 20 64,20-20 96,-20 20 64,20 20-96,0-20 96,0 20 256,20 20 65,0-21-225,0 1 64,1 1-223,17-2 31,3 1-577,-21 0 65,19-20-769,-19 0-1378,-20 0-3779</inkml:trace>
  <inkml:trace contextRef="#ctx0" brushRef="#br2" timeOffset="296074.9345">21578 8822 5252,'0'-39'2371,"0"39"-1154,0 0 673,0 0-417,0 0-672,0 0 544,0 20-160,0-1-288,0 21-320,0-20-225,0 0-192,0 0-96,0 20-32,20-21-32,-20-19 0,18 20-256,3 0-705,-21-20-897,20 0-1249,0 0-1441</inkml:trace>
  <inkml:trace contextRef="#ctx0" brushRef="#br2" timeOffset="296318.9485">21697 8882 8968,'0'0'737,"0"0"-161,19 0 385,1 0-192,-20 0 0,20 0-193,0 20-191,0-20-33,-20 20-160,0-20 192,0 19-95,0 2-97,-20-2 32,0 1-128,20 0-64,0-20 0,0 20 32,20-20-32,0 0-288,-1 0-481,1 0-800,0-20-993,0 20-2179</inkml:trace>
  <inkml:trace contextRef="#ctx0" brushRef="#br2" timeOffset="296527.9605">21835 8783 10634,'20'0'640,"-20"20"-127,40-1 1216,-19 1-608,17 0-256,-17 0-320,-1 0-289,0 19-160,-20 1 0,0-20-64,0 20-64,-20-20-352,0 0-481,-1-1-897,1 2-2786</inkml:trace>
  <inkml:trace contextRef="#ctx0" brushRef="#br2" timeOffset="297538.0182">22430 9180 5733,'-18'-20'2370,"18"20"-2082,-20 0 898,-1 0-97,1 0-289,20 20-127,-20-20-32,1 20 255,19 0 193,0 0-224,-20 0-96,20-1-224,20 21-225,-20-20-224,39 0-32,-19 0-32,21-20-96,-3 19-160,-17-19-257,-1 0-384,0 0-1216,-1 0-2276</inkml:trace>
  <inkml:trace contextRef="#ctx0" brushRef="#br2" timeOffset="297688.0268">22272 9319 12139,'0'0'64,"20"0"288,0 0 1410,19 0-993,22 0-481,-23 0-224,3 0-608,-2 0-1506,1 0-4485</inkml:trace>
  <inkml:trace contextRef="#ctx0" brushRef="#br2" timeOffset="297943.0414">22669 9001 2850,'20'0'10154,"-20"0"-9994,0 0 449,0 20 1280,20 0-800,-20 0-480,21 19-417,-21 1-32,0 0-32,0 0-96,18 19-64,-18-19-320,20 0-385,-20-1-416,20-19-512,1 1-1154,-21-2-993</inkml:trace>
  <inkml:trace contextRef="#ctx0" brushRef="#br2" timeOffset="298230.0578">22847 8962 12235,'0'19'545,"0"1"-481,0 20 416,21 0 1186,-21-21-449,0 41-609,0-20-255,0 20-65,20-21-64,-20 21-64,20-21-96,-20 2-32,0-22-32,20 21-32,-1-21-320,-19-19-321,0 21-512,20-21-1409,-20 0-2531</inkml:trace>
  <inkml:trace contextRef="#ctx0" brushRef="#br2" timeOffset="298655.0821">22689 9001 9480,'-20'-20'1826,"20"1"-1185,0 19 608,20 0-64,-20 0-160,20 19-320,19 1-481,1 0-64,19-20 128,2 20 353,-2 0-96,1 19-65,-1-18 32,-19-2-223,-21 21-385,-19 0 96,0-20-32,-19 0 128,-1 19-96,0-19-32,20-20 32,0 20 32,-20 0-192,40-20 192,-20 20-64,20-1 0,0-19 96,-1 20-289,1 1-159,20-21-225,-19 19-63,-3-19-321,-18 0-641,20 0-1857,-20 0-2178</inkml:trace>
  <inkml:trace contextRef="#ctx0" brushRef="#br2" timeOffset="299003.102">23285 8882 9545,'0'0'-32,"0"0"192,0 20 1697,0-20-383,0 20-385,0-1-192,20-19-129,-20 21 65,20-2-224,-20-19-257,18 20-64,3-20-63,-1 20-65,0-20-160,0 0 32,19 0-192,-19 20-353,0-20-608,0 0-1057,-20-20-3139</inkml:trace>
  <inkml:trace contextRef="#ctx0" brushRef="#br2" timeOffset="299189.1127">23424 8882 10826,'-20'40'1217,"20"-21"192,0 2 673,0-2-961,20 21-704,-20-20-385,0 20-449,0 0-1985,0-1-4452</inkml:trace>
  <inkml:trace contextRef="#ctx0" brushRef="#br2" timeOffset="300307.1766">17330 9876 5701,'-20'0'1473,"20"0"-1056,0 0 1056,0 0-192,0 0-96,20 0-64,-2 0-288,2 0-544,21 0-129,18 0-64,1-20-32,19 20-64,20-20 0,1 20 256,19-20 193,19 20-65,-19 0-128,1 0-96,-21 0-64,20 0 0,-19 0 1,-21 0 63,0-20-128,-19 20 32,-21 0-32,1 0-96,-20 0-225,-20 0-191,0 0-289,0 0-576,0 0 128,-20 0-64,0 0-1346</inkml:trace>
  <inkml:trace contextRef="#ctx0" brushRef="#br4" timeOffset="323864.524">713 10551 2049,'-20'-19'2179,"20"19"-290,-20-21-415,20 21-1,0 0-96,0 0-191,-19-19-97,19 19-97,0 0 1,0 0-128,0 0-320,0 0-129,0 0-192,0 0-31,0 0-97,0 19 0,0 2 64,19-2 96,-19 22-96,0-2 64,20 0-31,-20 2 31,20-2-192,-20 21 64,0-21-160,0 21 64,0 0 64,20 19-96,-20-19 64,0 0 64,0-21-160,20 21 128,-20-21-128,0 1 128,19-20-64,-19 20 0,0-21 128,0 2-256,0-2 192,0 2 0,20-21-96,-20 19 64,0-19-64,0 0 64,-20 21-32,20-21 0,0 0 64,0 0 0,20 0-160,-20 19 128,0-19-32,0 0 0,0 0 96,0 0-96,0 0 96,0 20-96,0-20 129,0 0-97,20 0-32,-20 0 96,0 20 0,21-20-64,-21 0 32,20 0 0,-2 0-64,2 0 32,1 0-96,-1 20 64,0-20 96,-1 0-128,1 20 128,20-20-160,-20 0 0,19 0 128,-19 0-96,20 20-64,-1-20 128,1 0-32,19 0 0,-18 0 32,18 0-64,1 0 96,-1-20-128,1 20 64,-21 0 0,22 0-192,18 0 224,-20 0-64,20 0 32,-19 0-64,19-20 128,0 20-96,2 0 32,-2-20 0,0 20-64,0 0 64,0 0 0,2 0 0,-2 0-32,-20 0 160,20 0-192,-19 0 64,19 0-32,0-20 96,2 20 64,-2 0-128,20 0 64,-20 0-96,21 0 96,-21 0-64,20 20 0,-20-20-32,2 0 64,-2 0-96,0 20 192,0-20-224,20 0 96,-18 0 32,-2 0-32,20 0 32,0 0 0,-20 0 0,20 0-64,-20 0 128,21 0 32,-20 20-32,20-20-64,-21 0-96,20 0 64,-20 20 0,20-20 0,0 0 32,1 0 0,-21 0-32,20 0 32,0 0 64,20 0-192,-19 0 96,19 0 193,-20 0-129,21-20 96,-1 20 0,0 0 32,-1 0-192,2-20 64,-1 20-96,21-20 0,-21 20 128,-1-20-32,21 20 0,-19-20-96,18 20 32,-19-19 32,0 19-32,1 0 64,19 0-32,-21 0 0,1 0-96,1-21 128,-1 21-64,1 0 96,-1 0-160,-1 0 64,1 0 97,-20 0-162,21 0 97,-21 0-96,0 0 161,0 0-130,-19 0 33,19 0 65,-19 21 31,-1-21 32,21 0-32,-21 19 32,20-19-64,-20 20 32,2-20-96,18 0 64,-40 0-96,20 20 0,0-20 96,1 0-32,0 0 0,-1 0-64,0 20 64,1-20 0,-1 0 96,0 0-128,1 0 0,-1 0 0,1 0 0,19 0 161,-20 0-258,21 0 65,-21 0 64,20-20 65,0 20-194,0 0 97,-19 0-32,19 0 96,-19 0-96,-1 0-32,0 0 225,1 20-258,0-20 65,-1 0 64,0 0 33,0 20-130,0-20 65,2 0 0,-22 20-32,0-20 64,1 0-32,-21 19 65,1-19-33,1 0-97,-23 0 33,23 0 32,-21 20 0,0-20-32,-20 0 129,20-20-162,-20 20 97,19 0 129,-19-19-65,0-1-128,0 0 64,0 0 0,0-20-64,0 21 32,0-42 0,-19 21-96,19-19-97,0-1 97,0 1 96,0-20 0,0 19-160,-20-20 224,20 1-32,0 19-32,0-19-32,-20 19 64,20 1-64,0-1 0,-20 0-96,20 0-128,-21 1 0,21 19-65,0-19-63,0 19 288,21 20 64,-21-20 64,0 21 32,0 19 0,0-20 96,-21 20-160,21 0-64,-20 0-32,2 0 0,-23 20 96,21-20-320,-18 19 159,-3 1 161,1-20 0,-19 20 32,19-20-64,-19 20 64,0-20-32,-2 20 33,2-20-33,-1 20 32,1-20 32,0 19-96,-21-19 0,21 0 128,-20 21-32,18-21-32,-18 0 0,0 0-32,0 19 32,-2-19-96,-18 0 32,20 0 64,-20 20-64,0-20 64,-1 0-32,1 20 32,0-20-64,0 20 64,-1-20-96,-19 20 96,20-20-32,0 0 64,-21 0-64,21 19-32,0-19 64,0 0-32,-1 0 0,1 21-32,0-21 64,0 0-32,-1 0 0,1 0 32,0 0-32,0 0 64,0 0-64,-1 0 32,1 0 32,0 0-96,0 0 32,-21 0 128,21 0-96,-20 0-64,20 0 96,-1 0-96,1 0 96,0-21-64,20 21 0,-20 0 0,-1 0 96,1 0 0,0 0-64,20 0 32,-20 0 33,-1 0-194,0 0 97,0 0 32,21 0-96,-20 0 64,0-19 0,0 19-64,20 0 128,-21 0-64,1 0 0,20 0 0,-20 0 0,18 0 96,-18 0-96,0 0 33,0 0-1,-1 0-32,1 0 32,0 19-96,20-19 64,-20 0 32,20 0 0,-21-19-64,21 19 96,-1 0-64,-20 0 0,1 0 0,0 0 96,0 0-64,0 0-64,-1 0 0,-19 0 32,40 0 32,-41 0-128,21 0 96,0 0 0,0 0-64,-21 0 128,21 0-64,0 0 0,0 0 64,-19 0-96,37 0 0,-18 0 32,0 0-64,0 0 32,-1 19 32,1-19-97,20 0 97,-20 0 32,20 0-96,-20 0 96,20 0 0,18 0 65,-18 0-226,19 0 129,-19 0 193,-1 0-322,1 0 129,0 0 33,-1 0-130,1-19 1,20 19 96,-2 0 0,23 0 0,-3 0 64,-18 0-128,19 0 224,-39 0-95,0 0-130,-2 0 98,2 0-130,0 0 194,0 0-194,19 0 129,-20 0-64,22 0 32,-23 0 97,22 0-130,0 0 130,-1 0-1,1 0-64,18 0-64,-17 0-417,17 0-960,2 0-2787,-1 19-10282</inkml:trace>
  <inkml:trace contextRef="#ctx0" brushRef="#br4" timeOffset="326697.6861">14311 10511 4644,'0'0'1473,"0"0"898,0 0 671,-20 0-1088,20 0-673,0 0-352,0 0-32,0 0 32,0 0-96,0 0-225,0 0-223,0 0-225,0 0 0,20 0 0,0 0-192,1 0 160,17 0-192,3 21 64,-1-21-32,-1 0-160,-19 0-32,20 0-225,-20 0-31,-1 0-449,1 0-64,-20 0-352,0 0-417,0 0-1505,0-21-3940</inkml:trace>
  <inkml:trace contextRef="#ctx0" brushRef="#br4" timeOffset="327043.7059">14510 10372 2274,'0'-19'7943,"-19"19"-7687,19 0 193,0 0 1473,0 0-417,0 0-416,19 0-128,-19 19-320,20-19-289,20 21-160,-20-21-64,19 19-160,-19 1 64,20 0-32,-21 0-32,1 0 0,-20-1 32,20-19-32,-20 21 128,0-2-96,0-19 160,-20 20-63,20-20 159,-39 21 160,19-21-31,0 19-289,-20-19 0,1 20-128,-1 0-929,20-1-2466,1 2-11370</inkml:trace>
  <inkml:trace contextRef="#ctx0" brushRef="#br4" timeOffset="336038.2203">3631 11425 1121,'0'0'1761,"0"0"-512,0 0 705,-20 0 224,20 0-32,0 0-448,0 0-129,0 0-159,0 0-289,0 0-449,0 0-287,20 0-129,-20-19-64,20 19 32,-20 0-31,20 0 31,0 0-64,-1 0-32,1 0 0,0 0-32,21 0-32,-21 0 97,18 0-193,3 0 32,-21 0 0,19 0 32,1 0-32,-1-20 32,1 20-64,0 20 32,-21-20-32,21 0 32,-20 0 128,1 19-224,-3-19 64,23 0 96,-21 0-32,18 21 64,-17-21-96,19 0 0,-1 0 0,1 0 0,-20 0 32,19 0-32,1 0-32,1 19 32,17-19 32,-17 0-32,-3 0-32,23 0 128,-2 0-128,1 0 96,-1 0-32,0 0 0,-19 0-96,19 0 128,-18 0-64,18 0 32,-19 0-64,0 21 96,19-21-128,-19 0 64,19 0 32,-18 0-64,18 0 32,-19 0 96,-1 0-192,1 0 96,0 0 0,-21 19 32,21-19-32,0 0 64,-1 0-64,2 0-64,-3 0 128,3 0-64,-1 0 96,-1 0-192,1 0 128,-1 0-32,1 0-32,0 0 32,-1 0 0,22 0 32,-23 0-64,3 0 64,18 0-64,-19 0 32,0 0 64,-1 0-96,1 0 0,-1 0 128,1 0-128,1 0 64,18 0-32,-19 0-32,-1 0 96,21 0-96,-21 0 96,21-19-96,-21 19 64,1 0-32,19 0 32,-18 0-64,17 0 64,-17 0-64,18 0 64,1-21 64,-21 21-160,21 0 64,-21 0 32,22 0 0,-23 0-64,23 0 32,-22 0 64,21 0-32,-20 0 64,-1 0-32,22 0-64,-23 0 33,3 0 31,-3 0-32,3 0-32,-1 0 0,-1 21 0,21-21 32,-21 0-64,21 0 96,-21 0-32,22 0 32,-2 0-96,-19-21 192,19 21-160,-19 0 96,19 0-64,2 0-32,-3 0 128,-17 0-96,18 0-32,-19 0 0,19 0 0,0-19 128,-19 19-192,19 0 32,1-21 160,-1 21-128,2 0 0,-22 0 0,21-19 32,-21 19-128,1 0 192,0 0-64,-1 0-64,2 0 32,-3 0 0,3 0-96,-1 0 192,-1 0-96,1 0 0,-20 0 32,19 0 0,1 0-64,-20 0 96,19 0 33,1 0-194,-19 0 33,17 0 128,3 0-64,-21 0 0,19 19 32,1-19 0,-1 0-32,1 0 33,0 0-33,-1 0 0,1 0-65,1 0 130,-23 0-33,23 0 0,-1 0-32,-1 21-64,1-21 160,-20 0-192,19 0 96,1 19 0,-1-19 96,21 0-128,-21 0 32,1 0 32,1 21 0,-3-21-64,23 0 128,-22 0-96,21 0 0,-1 19 64,2-19-64,-23 0 0,23 0 32,-2 0 32,0 0-96,1-19 32,-1 19 0,1 0 128,-1 0-224,0 0 128,-18 0-32,17 0 96,3 0-192,-21 0 160,19 0-64,0 0-96,2 0 96,-3 0 32,-17 0 32,18 0-160,-19 0 192,-1 0-160,21 19 96,-21-19 0,-19 0-32,20 0 32,-1 0-96,1 0 32,1 0 96,-23 0-96,23 0 32,-1 0 0,-1-19 32,-19 19-64,0 0-32,0 0 32,0 0 96,-1 0-64,1 0 0,-20 0-64,20 0 96,0 0-32,-20 19 96,21-19-224,-21 0 96,18-19 96,-18 19 0,20 0-32,-20-21 64,0 21 0,0-19-160,21-2 32,-21-18 128,0 19-128,20 0 32,-20-20 32,0 1-96,20-1 32,-20-19 32,18 19 0,-18 0-32,21-20 0,-21 1 32,20 19 0,-20 0 0,0-19-32,20 19 0,-20 0-32,-20 1 64,20-2 0,-20 22-128,-1-1-32,3 20-65,-2-20-63,0 20 128,-1 0 0,1 0 96,2 0-32,-3 0 64,1 0 32,20 0-64,-20 0 224,0 0-256,1 20 96,-21-20 0,20 0 0,-19 20 0,-1-20-32,0 0 96,1 0-64,-22 19 0,2-19 0,-1 0 96,-19 21-32,20-21-64,-20 20 0,-20-20 0,18 0-32,-18 19 64,0-19-96,-21 20 128,21-20-64,0 20 0,-19-20 0,-1 20 0,19-20-32,-19 0 96,0 0-64,-1 20-32,21-20 64,-20 0-32,19 0 0,1 0 0,-19 0 0,18 0 0,-18-20 64,19 20-160,-21 0 128,21 0 0,0-20-64,0 20 96,-1 0-128,1 0 96,-20 0-64,19 0 0,-19 0 96,20 0-128,0 0 64,-1 0 0,1 0 0,0 0 0,0 0 32,20 0-32,-21 0-32,1 0 96,19 0-64,-20 0-32,21 0 0,0 0 32,0 0 96,-1 0-128,1 0-32,-1 0 96,22 0-32,-23 0 32,2 0-32,0 0 32,0 0-128,0 0 128,18 0-32,-18 0 0,19 0-32,-19 20 64,0-20 0,20 0-96,-22 0 64,2 0 0,0 20 0,0-20 32,0 0-64,-2 0 32,-18 20 32,20-20-64,0 0 32,0 0 0,-2 0-64,2 0 32,0 0 32,0 0 0,0 0-32,-2-20 0,2 20 32,20 0 64,-21-20-192,1 20 160,20 0-96,-20 0-65,18-20 65,-18 20-32,20 0-256,-1 0 128,-19 0-65,20 0 129,-2 0 32,2 0 32,-1-20 32,1 20 64,-20 0 0,18 0-32,2 0 0,-1 0-64,1 0 32,19 0 96,-19 0-224,19 0 96,1-20 160,-2 20-96,21 0 96,2-19-32,-2 19 32,-1 0-160,21-20 64,-20 20-64,0 0-65,20-21 193,-20 21-192,20 0 32,-19 0 32,-1 0 64,0 0-32,20 0-32,-20 0 64,0 21 32,20-21 0,-19 0-32,19 0 64,0 0-64,0 0-32,0 0 0,0 0 64,0 20 64,0-1-32,0-19 0,0 20-32,0 0 0,0 20 32,0-1 32,0-19-32,0 40 0,19-20-64,-19 0 64,0-1-64,20 1 32,-20 0 32,20 0 0,-20-20-64,20 19 64,-20-19-32,0 0 32,20 0 32,-20-1-32,0-19 160,19 0 161,-19 0-97,20 0-32,-20 0 64,0 0-63,20 0-193,-20 0 96,20 0-32,1 20-192,-1-20-32,-2 20 288,2-20-160,21 0-96,-2 20 160,1-20-96,0 0-353,-21 0-832,21 0-2210,0 0-10058</inkml:trace>
  <inkml:trace contextRef="#ctx0" brushRef="#br4" timeOffset="337207.2872">8555 11247 448,'0'0'1025,"-20"0"673,20 0 95,0 0 225,0 0-32,0-20-417,0 20 65,0 0-64,0 0-225,0 0-288,20 0-385,-20 0-319,0 0-1,20 20-160,-1 0 97,1 19-289,0 1 384,0 0 32,20-1 33,-1 22-225,22-2 192,-3 21-384,-17-21 129,18 21-194,-19-1 66,19-20-33,0 0 96,-19 2-128,19-2-32,-19 1 192,19-20-32,-18-1-128,-1 1-32,-22 0 32,3-21-64,-1 1-97,0 1-31,-20-21-192,20 0 31,-20 19-159,20-19 352,-20 20-289,0-20-191,19 0-674,-19 0-2433,0 0-8071</inkml:trace>
  <inkml:trace contextRef="#ctx0" brushRef="#br4" timeOffset="337509.3045">9190 12260 10249,'0'0'160,"19"20"-64,1 0 1378,0 19-161,0-18-128,1-2-448,-3-19-289,23 40-63,-1-21 95,-1 2 225,-19-21 160,20 20-1,-20-20 33,19-20-192,-19 20-225,0-40-95,19 0-97,-19-20-192,0 1-288,-20 19-545,0 1-512,0 39-192,0 0-1602,0 0-6438</inkml:trace>
  <inkml:trace contextRef="#ctx0" brushRef="#br4" timeOffset="337971.3309">9666 12618 16527,'0'0'737,"21"0"-737,-21 0-32,38 0 480,3 20 129,-1-20-225,-1 19-288,1 1-32,-20 0 0,19 0-64,-19 0 64,-20 0-128,0 19-64,0 2 64,-20-2 160,0-20-32,1 22 0,-1-21 0,20 19 0,0-19 96,0 0 64,0 0-63,20 0-33,19-20 96,1 20-128,-20-20-32,19 0-192,-19 0-769,0 0-1281,1 0-2274,-21 0-5638</inkml:trace>
  <inkml:trace contextRef="#ctx0" brushRef="#br4" timeOffset="338138.3404">9766 12995 15022,'-41'-19'865,"23"19"-1122,36 0 482,-18 0 703,41-20-95,-1 20-416,19 0-385,-19-20 0,19 20-481,0 0-1473,1-20-3843</inkml:trace>
  <inkml:trace contextRef="#ctx0" brushRef="#br4" timeOffset="339176.3998">10242 12360 11627,'-21'-21'2402,"3"21"-2210,18 0-96,0 0 577,-20 0 95,20 21-383,0-2-33,0-19-96,0 40 225,0-21-257,0 22-224,0-2-96,0-18-577,20 18-992,-2-19-1154,23 20-512,-21-21-2915</inkml:trace>
  <inkml:trace contextRef="#ctx0" brushRef="#br4" timeOffset="339550.4212">10440 12438 8231,'0'-19'289,"0"-1"-225,20 0 1089,0 20 256,0-19-128,1 19-896,-21 0-353,18 19-64,-18-19 0,0 0-64,0 20-161,0 0-319,0-20-33,0 19 289,0 2 192,0-1-32,0-20-129,0 20 289,20-20-32,-20 19 32,21-19 0,-1 21-32,0-21 96,-2 0 161,3 19 447,-21-19 802,0 20 31,0-20-608,-21 20 32,3 0-449,-2-20-416,-21 0-64,21 20-128,2-20-609,-3 19-736,21-19-1730,-20 0-2050</inkml:trace>
  <inkml:trace contextRef="#ctx0" brushRef="#br4" timeOffset="339897.441">10679 12220 12011,'-20'20'288,"40"0"385,-20-20 896,40 40-416,-21-21-352,21 22-545,0-22-256,-21 21 64,1-21 33,0 2-65,0 19 32,-20 0-64,0-1-193,0 21-95,-20-21-417,0-19-672,-19 20-1441,19-20-3813</inkml:trace>
  <inkml:trace contextRef="#ctx0" brushRef="#br4" timeOffset="343683.6576">14352 11386 6534,'0'0'1249,"0"0"-416,0 0 640,0 0 129,0 0-481,0 0-353,0 0-159,0 0 160,20 0-97,-2 0-159,2 0-129,1 0-128,-1 0 33,20-20-97,-21 20-128,1 0-64,20 0 0,-20 0-128,-1 0-257,1 0-127,-20 0-161,0 0-416,0 0-544,0 0-770,0 0-1568</inkml:trace>
  <inkml:trace contextRef="#ctx0" brushRef="#br4" timeOffset="343956.6732">14510 11207 9673,'-19'0'1249,"19"0"-705,19 0 513,-19 0 96,20 0-384,20 0-288,-20 20-353,19-20-32,-19 20-64,20 0-32,-21 0 32,1-1-64,-20 1 32,20 0 0,-20 0 32,0 0-32,0 0 256,-20-1 64,20-19-63,-20 21-1,1-2-96,-21 2-192,20-2-192,0 21-961,-19 0-2114,19 0-5862</inkml:trace>
  <inkml:trace contextRef="#ctx0" brushRef="#br4" timeOffset="345787.778">15186 12062 4964,'18'0'801,"2"0"-417,21 0 866,-1-20 287,-1 20 0,1 0-31,-1-20-737,41 20 31,-21 0-255,20 0 480,0 0-705,2 0-224,-2 0-96,0 0 64,0 0-224,2 0 320,-2 0-416,-20-20 384,1 20-160,-41 0-288,1-20-1410,-20 20-1409,0 0-3139</inkml:trace>
  <inkml:trace contextRef="#ctx0" brushRef="#br4" timeOffset="346502.8189">17885 11823 8872,'0'0'2498,"0"0"-1889,0 0 224,20 0 160,0 0-417,19 0-416,21 0-32,19 0-96,0 0 32,0 0 161,2 0 95,-2 0-192,0 0-128,0-20 96,-18 20-64,-2 0-32,-19 0-801,-20-20-2786,-40 20-2403</inkml:trace>
  <inkml:trace contextRef="#ctx0" brushRef="#br4" timeOffset="348017.9055">6411 4132 4964,'-20'0'1506,"20"0"31,0 0-64,0 0 225,0 0 64,0 0-737,0 0-321,0 0-223,0 0-97,0 0 65,20 0 223,-20 21-31,0 18-289,0 21 1,0 0-161,0 19-160,0 20 96,0-19 0,0 19-256,-20-19 128,20-21 32,0 1-96,0-20-32,-21 0-225,21-1-159,0-19-1025,0 0-738,0-20-1728</inkml:trace>
  <inkml:trace contextRef="#ctx0" brushRef="#br4" timeOffset="348406.9278">6152 4352 4099,'20'0'3043,"-20"-21"-2114,20 21-192,0-19-385,0-2 609,1-18 641,-3-1-641,22 20-321,-19-19 1,-1-1 256,-2 20-129,-18 0-351,21 1-65,-21 19-64,0-21-160,0 21-256,20 21-96,-20-21 128,20 19 32,0-19 64,-20 20 0,19 0 0,1-1-32,0 2-384,0-2-994,0 21-2433</inkml:trace>
  <inkml:trace contextRef="#ctx0" brushRef="#br4" timeOffset="349229.9748">5994 5603 7815,'-21'-39'1954,"21"19"-1089,0 0 1120,0 0-287,-20 20-289,2-20-352,18 20-576,-41 0-577,21 0-32,0 20 32,-19 20-33,19 0 97,0 19-32,0 1 64,20-21-32,20 2-32,-20-2-32,20-19-64,20-1 32,-21-19 192,21 0 0,-19 0 32,17-19-64,-18-20 0,1 19-32,-21-21 32,20 22-32,-20-20-160,0-2-96,-20 1-65,20 1 129,-21 19 352,21 0 321,-20 20-321,20 0-160,0 0 0,0 20 448,20 20 225,-20-21-128,21 21-321,19 1-96,-21-2-128,21-20-128,-20 1-385,19 21-319,-19-41-578,0 19-1056,0-19-2371</inkml:trace>
  <inkml:trace contextRef="#ctx0" brushRef="#br4" timeOffset="349599.996">6014 5126 4772,'0'0'5061,"-20"0"-4741,20 21 961,0-2 193,20 1-449,-20 20-481,20 0-320,-1-21-95,1 22-194,0-22-351,0 1-321,19-1-832,-19 2-1506,0-21-2658</inkml:trace>
  <inkml:trace contextRef="#ctx0" brushRef="#br4" timeOffset="349951.0161">6192 5207 5925,'0'-21'417,"20"21"1440,-20 0 514,20 0-1218,1 0-225,-21 0-479,18 21-97,-18-2-192,0 1-31,0-20-65,0 39-32,0-18-64,0-21-32,0 20-33,20-1-415,-20-19-1,20 0-447,1 20-450,-1-20 770,-2 0 511,3 0 129,-1 19 33,0-19 127,-20 21 128,0-1 545,-20-20-97,0 20-287,-1-1-321,-17 1-224,17-20-545,1 20-1473,0-20-5989</inkml:trace>
  <inkml:trace contextRef="#ctx0" brushRef="#br4" timeOffset="350203.0305">6470 5107 12619,'0'0'129,"20"0"223,0 0 929,0 19-544,19 2 192,-19-2-193,0 22-447,0-2-161,0 0 32,-1 21-128,-19-21-609,0 2-896,-19 18-865,-21-19-1922</inkml:trace>
  <inkml:trace contextRef="#ctx0" brushRef="#br4" timeOffset="355364.3257">6411 5822 4996,'20'0'6054,"-20"0"-5830,0-19 705,0 19 737,0 0-481,0 19-320,0-19-257,0 20-320,0-20 1,0 19 191,0 2-31,0-1-161,0-1 64,0 21-96,0-20-288,20 20-192,-20-1-1634,19-19-6566</inkml:trace>
  <inkml:trace contextRef="#ctx0" brushRef="#br4" timeOffset="357902.4709">19711 11982 6758,'0'0'1441,"0"0"-63,0 0 1504,-20 0-800,20 0-192,0 0-769,20 0-96,-20 0-256,40 0-417,-1-21 321,22 21-481,18 0-224,20 0 320,0-19-544,41 19 512,18 0-224,1 0-320,20 0 416,-1 0-224,0 0 32,-18 0 96,-2 0-64,-18-19 64,-21 19-128,-20-21 96,-20 21 0,-20 0-384,-18 0-802,-41-19-1600,0 19-8425</inkml:trace>
  <inkml:trace contextRef="#ctx0" brushRef="#br4" timeOffset="381942.8459">772 735 5252,'0'-20'1474,"0"20"159,0 0-383,0 0-674,0 0 225,0 0 288,0 0-352,0 20-161,0 0-127,0 19 127,-19 1-127,19 1-289,-20-2-64,20 21-32,-20-1-32,0 21 64,0-21 32,20 21 32,-19-21-128,19 1 0,0-21 0,19-19 64,1 20 225,0-20 159,0-20-31,19 20-225,1-20-96,1 0-96,-3 0-96,-17 0-384,19-20-417,-21 20-993,21 0-1281,-40 0-2242</inkml:trace>
  <inkml:trace contextRef="#ctx0" brushRef="#br4" timeOffset="382302.8665">932 1331 11947,'0'0'1057,"0"0"-833,-20 0 641,20 0-321,0 0-63,20 0 320,-20 0-417,20 0-288,19 21-96,-19-21 32,20 0 0,-1 0-32,-19 19 0,20-19-32,-21 20 32,1-20 64,-20 19 32,20-19 192,-20 20 161,0-20 63,-20 21-127,0-2 63,1 1-31,-1 19-1,0-18-96,-20 18-256,21-19-96,-1 20 0,0 0-96,20-21-512,0 1-385,0 0-1186,0-20-4547</inkml:trace>
  <inkml:trace contextRef="#ctx0" brushRef="#br4" timeOffset="386388.1002">833 6418 12107,'-21'20'673,"1"0"-289,20-20-32,0 0 609,0 0 128,0 0-384,0-20-385,0 20-160,20-20-128,1 0 0,17 1 32,3-1-64,-21-20 0,19 0 33,1 0-1,0 1 0,19-1 0,-19-20 32,-1 20 96,1 1-64,1-1 0,-23 0-64,2 20 64,1 1-96,-1-1 32,-20 20 0,0-21-64,0 21-32,0-19-96,0 19-224,0 0-417,-20-20-1153,20 20-2658</inkml:trace>
  <inkml:trace contextRef="#ctx0" brushRef="#br4" timeOffset="386677.1167">1169 5861 3619,'-19'21'8104,"-1"-21"-7400,20 0-319,0 0 672,20-21-449,-1 21-127,1-19-1,0-1-192,21 1-159,-3-1-33,23-1-64,-41 1-32,19 20 64,-19-19-160,0 19-33,0 0 33,-1 0 128,-19 19 129,0 1 223,0 21 96,-19-22-159,19 20-193,0 2-96,0-2-320,0 1-1442,19-20-3843</inkml:trace>
  <inkml:trace contextRef="#ctx0" brushRef="#br4" timeOffset="390870.3565">2539 5623 8712,'0'0'2690,"0"-20"-1569,0 20 449,0 0 95,-20 0-127,20-19-225,0 19-352,0 0-545,-20 0-319,20 19-226,0 1 97,20 0 128,0 0-64,21 20 1,-2-20 31,21 19 0,-21-18 32,40 18 32,-19-19 0,19-20-128,0 0 128,2 0-32,-2 0-32,0 0-32,-39 0 0,19 0 32,-38-20-224,-1 20-64,-2 0-128,-18-19 31,0 19-383,0-20-642,0-1-800,0 1-2562</inkml:trace>
  <inkml:trace contextRef="#ctx0" brushRef="#br4" timeOffset="391130.3714">3214 5564 13580,'-19'0'289,"19"20"-257,0-20 832,19 19-63,1-19 128,20 20-448,-1 0-225,22-20-160,-3 20-32,22-20 128,-20 21 128,-21-21-255,1 19-98,0-19-63,-40 20 0,0-1 160,0 1 193,-20 21-97,-20-22-96,1 1 0,19 20-64,-20-20-513,40-1-1697,-20-19-7367</inkml:trace>
  <inkml:trace contextRef="#ctx0" brushRef="#br4" timeOffset="391815.4106">4287 5921 14189,'0'0'705,"0"0"223,0 0 33,0 0-640,0 20-33,0 20 609,0-20-289,0 39-351,20 1-129,-20-1-64,18 1 64,-18-20-32,21 19-64,-21-18-96,20-2-96,0 1-64,0-20-225,-1 0-352,-19-20-736,20 0-1634,-20 0-3459</inkml:trace>
  <inkml:trace contextRef="#ctx0" brushRef="#br4" timeOffset="392182.4316">4108 6299 5124,'-20'20'7527,"20"-20"-6886,0 0 320,0-20 833,20 20-673,-20 0-609,19-20-159,1 1-193,-20-2-32,20-18 224,0-1-256,1 20 0,17-20-96,-38 0 96,21 1-31,-1-1-1,0 20-96,-20 0 128,0 0 224,0 20-128,18 0-128,-18 0-96,0 0-64,21 0 224,-21 0-96,40 20 32,-20 0 64,-1 0-192,1 0 64,20-20 64,-1 20-352,1-20-352,-20 19-1667,21-19-5060</inkml:trace>
  <inkml:trace contextRef="#ctx0" brushRef="#br4" timeOffset="393492.5065">15761 7233 896</inkml:trace>
  <inkml:trace contextRef="#ctx0" brushRef="#br4" timeOffset="394357.556">15761 7233 1153,'0'-20'2370,"0"0"-448,0 20 160,0 0 224,0 0-416,0 0-801,0 0-641,0 0-192,0 0-64,0 0 65,0 20 63,-20-20-160,-1 20-160,-17-20 32,-3 20-32,-18-20-128,-20 19-192,19-19-65,-39 20-63,20-20 256,-21 0 192,1 0 0,0 0 0,20 0 0,18 0 64,3 0-96,17 20 0,2-20 32,19 20 64,0-20 0,0 20-64,20 0 32,20-1 0,-20 1 64,20 0-64,-20 0 32,20 20-64,-20-1 0,0 1 64,0 0-64,-20 20-64,20 0-32,-20-1-64,0 20 128,0-39 64,20 20 64,0-20 128,0-1 97,-19-19 191,19 0 33,0 0-33,19-20-32,1 20-63,0-20-65,20 0-256,-1 0-32,22 0-128,-2 0-32,20 0-64,0-20-160,20 20-321,0 0-160,-18 0-31,18 0 319,0 0 193,-20 0 224,0 0 32,0 0-161,-38 0-319,-1 0 256,-1 20 224,-39-20-32,20 0 63,-20 0 66,0 20 191,0-20 64,0 0-64,0 0 449,0 0-193,0-20 225,0 0 128,0 0-65,0-20 1,0 1-32,0-1-353,0-20-31,20 1-321,-20-21 96,0 1-64,0-1-64,0 0 96,0 21 0,0 19 0,0 0-64,0 1 224,0 19 129,0 0-97,0 20-192,0 0-64,-20 0-64,20 0 32,0 0-32,-20-20 64,-19 20-32,-1 0 96,-19-20 128,-2 20 129,-18 0 223,-20 0-287,0 0-193,0 0-128,-1 20-545,21 0-864,19 0-833,1-20-3043</inkml:trace>
  <inkml:trace contextRef="#ctx0" brushRef="#br4" timeOffset="395663.6307">4823 5285 6149,'-20'0'737,"20"0"384,0 21 288,0-21-416,0 0 32,0 0-352,0 0 32,0 0 31,20 0-159,-1 0-129,1 0 1,0 0-65,0 0-64,19 0-95,1 0 31,1-21-96,-3 2-128,23-1 64,-2-19-128,0 18-32,21-18 96,-21-1-32,2 0 64,18 0 64,-41-19 417,3 19-353,-1 0 352,-21 1-223,-19-2-289,0 1-64,0 21 96,-19-1-128,-1-1-160,0 2-193,0 19-127,-1 0-385,3-20-320,18 20-897,-20 0-1314,20 0-3042</inkml:trace>
  <inkml:trace contextRef="#ctx0" brushRef="#br4" timeOffset="395937.6464">5398 4689 9545,'-40'19'1633,"40"-19"225,-20 0-321,20 0-191,20-19-386,0 19-735,0 0-65,39-20-96,-18 0-32,17 1 32,3-2 96,-2 21 96,1-19 129,-21 19-65,1-20-192,-20 20-192,-1 0-64,-19 20 64,0-1 224,-19 2-64,-1 18 192,20 0-223,-20 2-1,0 18-32,20-18-193,20-2-831,-20 1-1219,20 0-6373</inkml:trace>
  <inkml:trace contextRef="#ctx0" brushRef="#br4" timeOffset="399186.8322">18897 10770 11050,'0'-20'673,"-20"20"-705,20 0 32,-19 0 224,-1 0 256,0 20-159,0-20-129,0 0 0,-19 20 481,-1-20 191,-19 0-415,-22 0-193,-18 0-128,0 20-64,-19-20 0,-22 20 0,21-20 257,0 19-161,19-19-96,1 20-64,40-20 64,-1 20-64,21-20 32,-1 20-32,40-20 0,0 20 0,0 0 224,0 0 0,20-1 1,20 2-193,-21 18 32,1-18-64,0 18 0,-20 1 0,0 19 32,20 1 0,-20 19 0,0 0-32,0 1 0,-20 20-128,20-21 96,0-19 32,0 19 0,0-39 32,20-1 288,-20 1 128,0-21 97,20 2 128,-20-21-385,0 0-64,19 0-128,1 0-352,20-21-32,-1 21-321,22-19-160,18 19 417,0 0 128,20 0 64,-18 19-225,18-19 1,19 21 224,-19-21 96,0 0 64,2 0 64,-2 0-64,0 0 192,-20 0-160,-20 0-256,-18 0 64,-21 0 95,-2-21 98,-18 21 159,-18 0 32,-2 0 224,-21-19 321,21 0-192,-19-21 31,19 0-223,0-20-1,20 1-96,-20-20-192,20 19 32,0-39 257,20 19-321,0 0 0,-20 1-64,20 0 64,-20-1-32,21 1 288,-21 19-256,0 20-32,0 0 161,-21 1-97,21 19 0,0 0-224,0 20 64,0-20 32,0 20-129,0 0 97,-20 0-192,20 0 128,-40 0 32,1 0 128,-1 20 32,-19-20 64,-20 20-128,-22 0-64,2 19-352,-19-19-1410,-1 20-5093</inkml:trace>
  <inkml:trace contextRef="#ctx0" brushRef="#br4" timeOffset="418079.9128">19731 6001 7366,'20'0'609,"-20"0"-609,0 0 96,0 0 321,-20 0 127,20 0-31,-20 0 63,0 0-352,1 0 1,-21 0 31,0 0-160,1 0-128,-22 0-128,-18 0-97,0 0 97,0 0 160,-40 0 160,-1 0 193,1 0 127,-19 0-352,-1 0 65,-1 0-161,2 20 0,-22-20-96,2 19 31,-20-19 1,18 0 97,2 20 287,-2-20 320,2 0-223,-1 0 63,1-20 65,18 20-225,2 0-192,-2 0-128,1 0-32,1-19 0,-2 19-64,1 0-32,21 0-128,-1 0-352,-1-20 191,1 20 321,20 0 96,-1 0 128,-19-20 193,40 20 31,-20 0-96,20 0-96,0 0-95,18 0 31,22 0-32,-21 0-96,40 0 0,-19 20-32,19-20-32,20 0 64,-20 0-32,20 0-96,0 20 95,0-20 1,0 19 32,0 1 0,0 0-32,0 20 32,20-20 0,-20 19 0,-20 1 0,20 1 0,0 18 32,-20-19-32,1 19-32,19 1 96,-20-1-64,0 1 0,20 20 0,-20-1 33,-1 1-33,21-1 32,-20 0-32,20 20 32,0-19-32,-18 19 0,18 1 32,-20-21-32,20 21 32,0-1-32,-21-19 32,21 19 32,0 0 0,0 1 64,0-1 0,0 0-32,0 1-32,0-1-32,0 20 64,0-19-32,0-1 64,21 0 33,-21 21 31,0-21-160,0 0 32,20 20-96,-20-19 64,18-1-96,-18 1 128,0 19-32,20-20-32,1 0 64,-21 21-96,20-1 96,-20-19-64,20-1 32,-20 0 0,20 1 0,-20-1 64,0 0 32,19 1-96,-19-1 96,0 0-128,0-19 33,0 19-1,0 0 0,0-19-32,0 20 96,0-21 128,0 20-160,0 1-64,-19-21 0,19 20 0,0-19 0,0-1-32,19-19-192,-19 19 128,0-19 64,20 0 32,0-1-97,-20-19 33,0 0 128,20-21 33,-20 2-33,20-2-32,-20 21 64,19-20-96,1 0 0,-20-1-96,20 1 0,0 0 32,19 0 31,-19-20 33,21 0 0,-3 0 33,3 0-66,18 0-31,21 0 32,-21 0-64,40 0-64,-20-20-96,21 20-32,-1 0 352,0-20-64,20 20 0,1 0 128,-1 0 0,19 0-32,2 0 96,-1 0-96,-1 0-32,2 0-32,-1 0-32,19 0 32,2 0 32,-2 0-64,0 0 33,2 0 127,-2 0 64,2 20-64,18-20-64,0 0-32,-18 0 32,18 0-96,1 0 0,-1 0 0,20 0 0,-18-20 96,-22 20-64,21 0 64,0 0 1,0 0-33,-21 0-32,22-20-32,-22 20-32,20 0 64,-18 0-64,-22-19 64,22 19-96,-22 0 32,1-20 128,-20 20-128,1 0 0,-2 0 64,-19 0-32,2 0-32,-2 0 64,-20 0 0,20 0-64,-20 0 32,-20 0 32,2 0-32,-23 0 32,3 0 128,-1-20-96,-21 20 32,1 0 0,-20 0-32,20 0-64,-20 0 32,0-20-128,20 20-32,-20-20 64,0 1 32,0-2 64,0 2-32,0-1 128,-20 0 64,20-20-32,-20 0-64,0 0-31,20-19-130,0 19 33,-19-19 129,19 19-97,-20-20 0,20 1 64,-20-2-64,20-17-161,-21 18 354,1-19-257,20-1 128,-18 1-64,18-20-32,-20 19 64,20-20 32,-21 21-64,1-20 96,-19-1-160,19 1 160,0 0-128,0-20-32,0 19 64,1-19-32,-1 20 32,0-21-32,0 1 32,0 0-32,1 0-32,-1-1 160,0 1-160,0 0 224,-1-21-160,21 21 128,-18 0-64,-2-20 128,20 0-64,-20 20-160,20-20 32,0 0-64,0-1 32,-21 1 64,21 0-64,0 20-64,0 0 0,0 0-96,0-20 0,0 19-193,0 21 161,0-20 64,0-1 192,0 21-32,0 0 64,0 0-128,0 19 128,0 1 32,21-1-96,-21 20 0,20-19 0,0 19 0,-20 0 0,0 21-96,0-21 160,0 40-32,0-20-128,-20 1 96,0 19-32,-21 0 0,2 0 32,-1 20-32,-19-20-32,-1 20 64,-19-20-32,0 20 32,-21 0 32,1-19-32,0 19 64,-41 0 128,1-20 160,1 20-31,-40 0-161,-2 0-192,-19 0 0,1 20 32,-21-20-64,2 19 0,-21-19-225,-1 20-95,2 0-545,-2 20-2082,-20 0-9128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25399" units="in"/>
          <inkml:channel name="F" type="integer" max="32767" units="dev"/>
        </inkml:traceFormat>
        <inkml:channelProperties>
          <inkml:channelProperty channel="X" name="resolution" value="4096.38672" units="1/in"/>
          <inkml:channelProperty channel="Y" name="resolution" value="5080.81592" units="1/in"/>
          <inkml:channelProperty channel="F" name="resolution" value="0" units="1/dev"/>
        </inkml:channelProperties>
      </inkml:inkSource>
      <inkml:timestamp xml:id="ts0" timeString="2011-10-16T21:43:08.688"/>
    </inkml:context>
    <inkml:brush xml:id="br0">
      <inkml:brushProperty name="width" value="0.05292" units="cm"/>
      <inkml:brushProperty name="height" value="0.05292" units="cm"/>
      <inkml:brushProperty name="color" value="#0000FF"/>
    </inkml:brush>
    <inkml:brush xml:id="br1">
      <inkml:brushProperty name="width" value="0.05292" units="cm"/>
      <inkml:brushProperty name="height" value="0.05292" units="cm"/>
      <inkml:brushProperty name="color" value="#FF00FF"/>
    </inkml:brush>
  </inkml:definitions>
  <inkml:trace contextRef="#ctx0" brushRef="#br0">15741 3894 8488,'0'0'1153,"0"0"-192,-21 0 672,21 0-224,0 0 97,0 0-129,0 20-544,-18-20-449,18 20 129,0 0-1,0 0-191,0 0-33,-20 19 32,20 1-128,-20 19-96,-1 21 161,1-1-193,-19 21-192,-1-20 32,1-1 128,-1-20 0,20-19-32,-19 0 0,19-21 32,20 22-32,-20-41-32,20 19 32,0-19-257,0 0-63,0 0-289,0 0-127,0 0-129,0 0-673,0 0-1312,0 0-3268</inkml:trace>
  <inkml:trace contextRef="#ctx0" brushRef="#br0" timeOffset="403.023">15224 4530 11594,'0'-20'897,"0"20"-576,0 20 736,0-20 416,0 20-128,0 0-416,0 19-320,20 1-161,-20 0 129,21 20-1,-21-20-352,20 0-95,0-1-65,-20-19-32,19 0 160,1-20 96,20 0 64,-20 0-63,19 0-289,1-20 448,-1 0-448,1-19 0,1 18-32,-3 2 64,3-2-96,-3 21 0,-17-19-224,-1 19-65,0 0-351,0 0-834,-20 0-1408,0 0-3909</inkml:trace>
  <inkml:trace contextRef="#ctx0" brushRef="#br0" timeOffset="7668.4386">18699 6796 6566,'-20'0'2690,"20"0"-1697,0 0 64,0 0 256,20 0 385,-20 0-513,20 0-608,20 0-225,-1 0 0,1 0 33,19 0-161,20 0-192,20 0 0,1 0-64,39 0-32,1 0-128,18 0-161,20 0 65,2 0 192,-22 0 128,2 0 32,-22-20 0,1 20 32,-19 0 96,-41-20-31,0 20-97,-39 0-64,-1 0-353,-39 0-1152,-20 0-4805</inkml:trace>
  <inkml:trace contextRef="#ctx0" brushRef="#br0" timeOffset="9355.5351">12744 8266 10089,'0'0'256,"0"20"-416,18-20 256,-18 40 513,0-1 384,21 21-128,-21 20-417,20 19-256,-20 0-64,0 1-96,-20-1 32,20 0 65,0-39 63,0-21-64,0-18 0,0-2 352,0-19 449,20-19-256,-20-2-673,0-18-192,20-1-65,0-19-95,0 19 128,-20 0-160,19 0-193,1 20 417,0 1 416,0 19 417,0 19 320,-1 21-161,-19 0-191,0-1-321,20 1-127,-20 0-129,0 0-353,20-1-768,-20-18-1665,20-2-4165</inkml:trace>
  <inkml:trace contextRef="#ctx0" brushRef="#br0" timeOffset="9946.5689">13299 8882 9577,'0'-20'416,"-20"20"-320,20 0 641,-19 0-33,19 20 65,-20 0-128,0 0-385,0 20 192,20-1 641,-21 1-192,42 0-384,-21 19-257,40-19 32,-1 0-160,1-20-64,0 0-160,19-20 64,0 0 64,2 0-64,-23-20 160,3 0-95,-1 0 63,-20-20 0,-1 20 0,-19-20 64,0 21 192,-19-21-128,-21 20-31,-1-20 31,3 21 64,-23-2-32,23 2-192,-23 19-224,22 0-512,19 0-289,-20 0 128,20 19 64,20-19-928,0 21-2211</inkml:trace>
  <inkml:trace contextRef="#ctx0" brushRef="#br0" timeOffset="10200.5834">13260 9021 9609,'-20'0'3107,"20"0"-3107,0 20 960,0-20 226,0 20-226,0-20-159,0 20-256,0-1-193,0 2 64,0-2-31,20-19-225,-1 20-32,-19-20-128,40 0-192,-20 0-192,0 0-545,19 0-545,-19 0-576,0-20-1057,1 20-1441</inkml:trace>
  <inkml:trace contextRef="#ctx0" brushRef="#br0" timeOffset="10359.5925">13459 9100 6630,'-21'-19'3459,"21"19"-3395,0 0 2082,0 0-160,-20 0-1217,20 19-193,0 2-159,0-2-321,0 21-64,20-20-96,-20 0-961,21 0-2146,-21 0-5189</inkml:trace>
  <inkml:trace contextRef="#ctx0" brushRef="#br0" timeOffset="10669.6103">13815 8425 9801,'-20'-20'-929,"1"20"737,19 0 1377,-20 40 961,0 0-384,20-1-577,-20 21-321,20 19 65,0-19 32,20 0-544,-20-21-289,40 1-352,-21-20-65,21 0-95,-20 0-321,19-20-704,-19 0-1602,0 0-2786</inkml:trace>
  <inkml:trace contextRef="#ctx0" brushRef="#br0" timeOffset="10841.6201">13955 8684 13708,'20'0'609,"-20"19"-161,18 1 834,3-20-353,-1 20-545,0 0-352,19 0-1121,-19-20-2787,0 20-4676</inkml:trace>
  <inkml:trace contextRef="#ctx0" brushRef="#br0" timeOffset="11000.6292">14153 8644 12043,'-40'19'3171,"20"2"-3139,1 18 865,-1-19 768,0 20-704,0-1-833,20-19-96,0 0-1409,0 0-1634,20 0-3459</inkml:trace>
  <inkml:trace contextRef="#ctx0" brushRef="#br0" timeOffset="11238.6428">14173 8405 17008,'59'40'480,"-39"0"-384,0-1 993,19 1 96,-19 0-192,1 19-512,-21 1-481,0 0-192,0-1-257,0 1-31,-41-21-65,21 1-736,1 0 160,-21-20 96,20-20-1570,0 0-10377</inkml:trace>
  <inkml:trace contextRef="#ctx0" brushRef="#br0" timeOffset="11801.675">14868 8644 12427,'0'0'1922,"-20"0"-1634,20 0 1570,0 0-384,20 0-546,0 0-63,19 0-352,-19 0-257,20 0-192,-1 0-96,1 19-481,-1-19-928,-19 0-1474,0 0-3875</inkml:trace>
  <inkml:trace contextRef="#ctx0" brushRef="#br0" timeOffset="11937.6828">14907 8783 16367,'20'20'865,"0"-1"-577,0-19 417,39 0-513,-19 20-352,19-20-1666,-19 0-13933</inkml:trace>
  <inkml:trace contextRef="#ctx0" brushRef="#br0" timeOffset="13582.7769">16000 8684 10537,'0'-21'1186,"0"2"-770,-21 19 1025,1-21-352,0 21-352,0 0-417,-19 0-320,-1 21 0,20-2 0,-19 2 129,19 18-129,0-19-33,20 20 1,0-1-32,20-19-64,0 0-32,19 0-64,1-20 256,0 0 160,-1-20-96,1 0 192,-1 0 1,-19 1-97,-20-21-96,20 20-160,-20 0-96,0 0-32,-20 20-161,20 0 65,0 20 128,0 20 64,0 19 64,20-19 32,1 20 0,-1-20-32,0 19 64,-2-19 96,3 20 416,-21-21 257,0-19 128,-21 20-160,-17-20 288,-3 0-353,1-20-223,-19 0-225,19 0-224,-19 0-32,0-20-192,19 20-385,-1-20-319,23 0-578,-2 0-1473,40 0-2626</inkml:trace>
  <inkml:trace contextRef="#ctx0" brushRef="#br0" timeOffset="13935.7971">16475 8365 11242,'0'-79'288,"0"59"-159,0 0 1504,-20 20-63,20 0-577,-20 20-225,2 20-223,-3-1-1,1 21 193,0-1-32,20 21-321,0-20-32,0 20 33,20-21-65,0 20-256,1-39 32,17 20-96,-18-20-32,21-21-128,-2 21-865,-19-20-993,0-20-3299</inkml:trace>
  <inkml:trace contextRef="#ctx0" brushRef="#br0" timeOffset="16004.9154">17190 8386 7591,'20'-21'3843,"-20"1"-2337,0 1 384,0 19-513,-20 0-416,0-20-545,0 20-384,1 20-128,-21-1-32,0 22 96,-19 18-32,18 1 0,23-1-64,-2 21-32,0-21 95,40 21 1,0-1 0,19-19 64,21-20-64,-1-1 0,20-19 64,0 0 96,2-20 193,-2-40-33,0 20-96,0-39-128,-19-1 32,-21 20 64,1-39 257,-40 20 159,0 19-256,-20-20-63,-20 0 63,1 0 64,-1 21-256,-19 0-64,-1 18-96,1 21-64,18 0-288,-18 0-417,39 21-1409,-19 18-4741</inkml:trace>
  <inkml:trace contextRef="#ctx0" brushRef="#br0" timeOffset="16402.9382">17091 8584 3363,'0'0'6182,"0"0"-6150,0 20 448,0-20 1090,0 0 576,0 19-1057,0 2-705,0-2-64,0 2 193,-20-2 159,20 1-255,0-20-289,0 20 32,0-20-96,20 0 128,-20 0 129,20 0-225,0 0 0,-1 0-192,1 0 96,0 0-417,20 20-127,-21-20-33,21 0-256,-19 0-832,17 0-1058,-18 0-63,1 0 31,-21 0-2818</inkml:trace>
  <inkml:trace contextRef="#ctx0" brushRef="#br0" timeOffset="16590.9489">17488 8644 4612,'0'-21'7431,"-20"21"-6086,20 0-96,0 21 65,-20-21-65,20 40-416,0-21-385,0 21-448,0 0 96,0-1-352,20-19-833,-20 20-3492</inkml:trace>
  <inkml:trace contextRef="#ctx0" brushRef="#br0" timeOffset="17556.0041">18460 8902 7078,'0'0'160,"-19"0"1282,19 0 832,-20 0-1377,20 0-545,-20 20 161,20-20 223,-20 19 1,20 2-161,0-2-95,0 21-257,0-40-96,20 20-96,0 0-32,19-20 0,-19 0 0,20 0 0,-19 0 32,-3-20 32,2 0 32,-20 0 129,0 0 127,0 1 321,0-2 127,-20 2-319,-19 19-321,19-20-288,0 20-288,0 0-770,1 0-1632,19 0-3364</inkml:trace>
  <inkml:trace contextRef="#ctx0" brushRef="#br0" timeOffset="20095.1494">19116 8544 5445,'0'-20'2114,"0"20"-641,0-19 1218,0 19-481,0 0-1089,-20-20-705,-1 20-320,3 0-96,-2 0-32,-1 20 32,-19-20 0,22 19 0,-3 1 96,1 20 0,0-1 97,20-18 63,0 19-160,0-1-96,20-19 32,21 20-128,-23-20 0,22-20 32,1 0 64,-2 0 64,-19 0-64,20-20 0,-40 0 0,19 0 32,-19 0-32,20-19 64,-20 18 0,-20 2-32,20-21 0,-19 20 0,19 0 288,-20 20 129,0 0-225,0 0-128,20 20 64,0 0 160,0 20-63,0 0-161,20-21 288,0 21-320,0 0-32,-1-20-128,21-1-384,-20 1-385,0 0-1313,-1-20-3427</inkml:trace>
  <inkml:trace contextRef="#ctx0" brushRef="#br0" timeOffset="20427.1684">19454 8822 7879,'0'0'4708,"0"0"-4644,0 0 833,0 20 609,0 0-1122,-20 0-288,20-20-64,0 20-64,0 0-32,20-1-32,-20-19-64,20 21 96,-2-21 128,23-21 64,-21 21 0,0-19-32,-1-1 0,-19 0 161,0 0-1,0 0 96,-19 0 385,-1 1-417,-20 19-160,1 0-160,19 0-672,-21 0-2179,21 19-9096</inkml:trace>
  <inkml:trace contextRef="#ctx0" brushRef="#br0" timeOffset="21250.2154">20685 8684 14477,'0'0'1506,"0"0"-1667,0 0 258,18 0 319,2 0 321,21 0-225,18 0-352,-19 0-192,-1 0-608,1 0-770,0-21-2209,-21 21-4453</inkml:trace>
  <inkml:trace contextRef="#ctx0" brushRef="#br0" timeOffset="21423.2253">20823 8505 12427,'-21'39'2915,"21"1"-2531,0-20 289,0 39 544,21-19-512,-21 0-513,20 0-224,0-1-929,0 1-1505,19-20-5830</inkml:trace>
  <inkml:trace contextRef="#ctx0" brushRef="#br0" timeOffset="22230.2715">21756 8286 10505,'-20'0'801,"20"-20"-577,-20 20 129,1 0 287,-1 0 225,0 0-288,-21 0-385,23 20 192,-23 20 161,21-1-289,0 21-160,2 0-64,-3-1 0,42 1-64,-3-1-192,22 1-289,19 0-255,22-21 95,-2 1 193,0-20 416,20 0 256,1-20 160,-21-20 321,1-20 256,-21 20-321,-19-39-288,-1 19 353,-39-20 640,0-19-640,-20 19-481,-39-19-192,0 20 160,-1 18 97,-19 2-257,0 39-129,0 0-63,18 0-352,2 20-1026,39 19-2177,-20-18-5510</inkml:trace>
  <inkml:trace contextRef="#ctx0" brushRef="#br0" timeOffset="22800.3041">21657 8485 10698,'0'20'2050,"0"-20"-1986,0 19 736,-20 21 353,20-20-480,0 19-321,0-18-255,20-2-129,0 2-65,-20-2 65,20-19-64,-1 0-288,1 0-321,0 0-704,0 0-1089,-20-19-673,20-2-1410,-20 2 2916,0-2 3138,0 21 1186,0 0 351,0-19-575,0 19-1154,0 0-769,0 0 674,39 19-258,-19-19-607,20 0-257,-1 0-96,22 0-257,-23 0-191,3 0-193,-1 0-191,-21 0 63,1-19 160,0 19-31,-20-20-97,0 0 256,-20 20 97,20-20 0,-20 20-33,20 0 353,0 0 320,-19 0 1057,19 20 513,0 0-513,0 0 129,19-1-417,-19 21-705,20-19-192,-20-2-128,20 1-705,0 0-2049,0 0-9000</inkml:trace>
  <inkml:trace contextRef="#ctx0" brushRef="#br0" timeOffset="24064.3764">23046 8822 8199,'0'0'2851,"20"20"-2274,-20 0 1857,0-20-160,0 40-1057,20-20-608,-20-1-385,0 2-192,0 18-96,20-19-609,-20-20-1473,0 20-3779</inkml:trace>
  <inkml:trace contextRef="#ctx0" brushRef="#br0" timeOffset="24863.4221">23582 8584 11947,'0'-20'961,"0"20"-769,0-20 1890,0 0-673,0 20-960,-20-19-225,20 19-224,-19 0-32,-1 0-32,0 0 64,0 19-64,0-19-32,0 20 64,1 0 64,-1 20-32,20-21 32,-20 21 0,20-19 0,0 18-32,20 1-32,19-20-64,1 0 64,0-1 0,19 1 32,-18-20 32,-3-20 0,3 20 64,-21-19 0,0-21-64,-20 20 32,0-20 32,0 21 0,-20-21 0,20 19-32,-41-18 192,41 19 129,-20 20-289,20 0 224,0 0 65,0 20-129,0 19-128,20 1 32,1 0-128,19-20-224,-1 20-192,1 0-257,-1-21-512,-19 1-2018,20 0-8969</inkml:trace>
  <inkml:trace contextRef="#ctx0" brushRef="#br0" timeOffset="25116.4366">24157 8803 16912,'21'0'-129,"-21"19"322,0-19 1472,20 20-960,-20 0-417,0 0 0,0 0-224,0 0 0,20-1-224,-20 2-384,0-2-737,0 1-1218,20 0-3106</inkml:trace>
  <inkml:trace contextRef="#ctx0" brushRef="#br0" timeOffset="39761.2742">16516 10273 9641,'-20'0'2786,"-1"0"-992,21 0 704,0 0-864,0 0-193,0 0-480,0-20-544,41 20-129,-2 0-96,1 0-128,19 0-32,-19 0-448,19 0-353,-39 0-576,20 0-737,-21 0-1442,-19-19-1825</inkml:trace>
  <inkml:trace contextRef="#ctx0" brushRef="#br0" timeOffset="39920.2833">16694 9995 11466,'0'0'2499,"0"40"-1282,0-1 865,0 2-481,0 18-448,20 1-576,-20-21-481,19 1-192,1 0-641,0 0-1473,0-21-4228</inkml:trace>
  <inkml:trace contextRef="#ctx0" brushRef="#br0" timeOffset="40539.3187">17409 9955 8872,'0'-39'1826,"-20"39"-897,-21 0 448,23 0-480,-23 19-65,1 21-511,1 0-161,19 19-160,0 1 32,20-1-32,20 1 0,0 0-128,19-1 32,1-19-64,19-20-65,22 20 129,-22-40 128,20 20 160,0-40 161,2 20-129,-22-40 64,-19 20 161,-1-20 159,-19 1 161,-20-21-289,0 1-191,-20-1-129,1 0 32,-21 1 321,-1 19-385,-18 20-96,-1 0 32,-19 20-224,20 0-513,19 20-1473,1 0-3619</inkml:trace>
  <inkml:trace contextRef="#ctx0" brushRef="#br0" timeOffset="40879.3382">17289 10134 12940,'0'0'1249,"0"0"-576,0 20 960,0-20-800,0 20-417,-20-1 33,20 2-193,0-1-192,0-1 64,20-19-128,-20 20 128,0-20-64,0 0-32,0 0-352,0 0-289,0 0-832,21 0-705,-21 0-1441,0-20-1762</inkml:trace>
  <inkml:trace contextRef="#ctx0" brushRef="#br0" timeOffset="41059.3484">17348 10253 1921,'0'0'32,"0"0"96,20 0 1378,-20 0 768,0 0-704,21 0-994,-21 0-320,0 0 353,0 0 128,0 0-257,0 0-288,0 0 129,0 0-418,0 0-1056,0 0-480,0 20-321,0-20-256,-21 0-961</inkml:trace>
  <inkml:trace contextRef="#ctx0" brushRef="#br0" timeOffset="41246.3591">17348 10253 2914,'-18'20'3203,"-2"-40"-1153,20 20 417,0 0-97,0 0-641,0 0-640,20 0-320,-2 0-96,2 0-225,1 0-95,19 0-33,-21 0-192,21 20-96,0-20-96,-1 0-288,-19 0-257,20 0-256,-40 0-416,19 0-865,-19 0-545,0-20 353,0 20-1698</inkml:trace>
  <inkml:trace contextRef="#ctx0" brushRef="#br0" timeOffset="41405.3682">17587 10193 7751,'0'0'0,"20"-19"-320,-20 19 864,20 0 737,-20 19 1057,0 2-544,19-1-256,-19-1-161,0 1-640,0 0-481,0 20-192,20-20-224,-20-1-1378,20-19-4451</inkml:trace>
  <inkml:trace contextRef="#ctx0" brushRef="#br0" timeOffset="42360.4229">18759 10333 14862,'-20'0'1185,"20"0"-1313,0 0 800,20 0 193,-1 0-641,1 0-32,20 0-224,-20 20-128,-1-1 64,-19 2 96,0-2-64,0 1 0,-19 0 128,-1 0 64,20 0 321,-20-20-97,0 19 96,20-19-287,0 0-129,0 0-96,20 0-449,20 21-320,-1-21-800,1 0-2307,-1 0-7399</inkml:trace>
  <inkml:trace contextRef="#ctx0" brushRef="#br0" timeOffset="42768.4462">19393 10234 13484,'-20'-20'1281,"1"-1"-1985,-21 21 1088,0 0 321,1 0-385,-1 21-192,1-1-96,19-1-32,0 1 64,20 20 64,0 0-31,20-21 31,0 21-256,19-20-129,1-20 97,-1 0 96,1 0 32,0-20 0,-1 20 96,-19-40 0,-20 21 96,0-1 161,0 0-97,0-20-64,-20 20 32,20 1 128,-20 19-127,20 0-193,0 0 0,-19 19 256,19 1 32,0 20 32,19-20-127,1 19-33,0 1-192,1-20-385,19 0-736,-22 0-961,3-20-2338</inkml:trace>
  <inkml:trace contextRef="#ctx0" brushRef="#br0" timeOffset="43035.4615">19592 10372 6886,'20'0'2851,"0"0"-2819,0 21 224,19-21 1217,-19 19 513,-20-19-1762,20 20-191,-20 0 351,-20 0 32,0 0 65,20-1 63,-19 2 161,19-21-64,0 19-289,0-19-96,19 0 193,1 0-193,20 0-96,-1 0-320,1 0-161,-19 0-319,-1 0-1282,-2 0-4644</inkml:trace>
  <inkml:trace contextRef="#ctx0" brushRef="#br0" timeOffset="44355.537">20624 10273 13004,'-20'0'1729,"40"0"-2049,-20 0 1249,20 0 608,21 0-768,-23 20-384,23-20-417,-1 0-513,-1 0-864,-19 0-2723</inkml:trace>
  <inkml:trace contextRef="#ctx0" brushRef="#br0" timeOffset="44521.5465">20764 10193 15086,'0'41'833,"0"-2"352,0 1 480,0 0-896,20-21-641,-2 21-1025,3 0-1633,19-20-4485</inkml:trace>
  <inkml:trace contextRef="#ctx0" brushRef="#br0" timeOffset="45105.5799">21657 10015 1249,'0'-40'9961,"0"20"-9064,0 0-192,-20 20-129,-1 0 129,3 0-65,-2 20-255,-21 20-289,3-20-96,-3 39 96,21-18-64,-19 18-32,39 20 32,0-19-64,19 20-160,1-21-289,41 0-95,-3-19-225,22 1 513,19-22 448,0 1 545,20-20 384,-19-20-225,-1-20-255,-20 1-353,-19-1 33,-21 0 415,-19-19 1,-20-1-257,-20 0-416,-19-20-96,-21 21-64,1-20-416,-20 39 223,-20 20 193,20 0 0,-2 40-384,22 0-1186,-1 0-1569,21 19-3588</inkml:trace>
  <inkml:trace contextRef="#ctx0" brushRef="#br0" timeOffset="45461.6002">21616 10174 640,'0'19'7591,"0"-19"-7366,0 21 1120,0-21 1249,0 0-544,0 20-769,21-1-416,-21 1-352,-21 0-161,21 0-160,-18 20-128,18-21-96,-20 2-96,20-2-64,0-19-417,20 20-416,-20-20-1089,0 0-1697,18-20-4901</inkml:trace>
  <inkml:trace contextRef="#ctx0" brushRef="#br0" timeOffset="45632.61">21716 10313 3555,'20'0'9801,"0"20"-9609,0-20-64,0 0 641,19 0-192,1 0-385,1 0-160,18-20-32,-19 20 0,-1 0-96,1 0-513,-20-20-1473,-1 20-1153,-19 0-512,0 0-1474</inkml:trace>
  <inkml:trace contextRef="#ctx0" brushRef="#br0" timeOffset="45762.6175">22074 10273 544,'-20'0'3171,"20"0"-2306,-21-20 1281,21 20 288,0 20-96,0-20-640,21 20-865,-21 0 320,0 20-64,0-21-545,0 21-415,0-20-450,20 0-1376,-20-20-4357</inkml:trace>
  <inkml:trace contextRef="#ctx0" brushRef="#br0" timeOffset="46526.6612">22590 10432 2754,'-20'0'11723,"20"0"-11499,0 0-63,0 0 960,0 0-385,20 0-543,-20 0-129,20 0-161,-1 20-95,-19-20-32,20 20-128,-20-20-129,20 20 1,-20-20 288,0 0-1,0 0-127,0 0 352,-20 19-64,20-19 64,0 21 32,0-21-32,0 19 96,0 1 65,20-20 63,-20 21-96,0-2-128,0-19 32,-20 0 64,20 20 0,-20-20 257,20 0-1,-19 0-160,-1 0-192,0 0-32,20 0-320,0 0-321,-20 0-608,20 0-1249,0 0-2755</inkml:trace>
  <inkml:trace contextRef="#ctx0" brushRef="#br0" timeOffset="47248.7025">23742 10353 12139,'0'-40'2146,"-20"40"-1569,20-20 351,-20 0-223,20 0-32,-21 1-289,-17 19-384,18 0 0,-21 0-32,21 0 64,-19 19-32,19 1-32,-20 20 96,40 0 0,-20 0 0,20-1-64,20 1-128,0-1 96,40 1 32,-21-20 64,40-20-32,-18 0 32,-2 0-128,1-20 128,-21 1 32,-19-21-64,0 0 64,-20 0 97,0 0-129,-20 21-32,0-21-64,0 0 96,-19 20 64,19 1-160,0 19 0,20 19 128,-20 1 64,20 0 32,20 20-64,0-1-160,20 1-320,-21-20-321,21 20-1088,0-1-2691,-1-18-7079</inkml:trace>
  <inkml:trace contextRef="#ctx0" brushRef="#br0" timeOffset="47738.7305">24257 10412 17840,'20'0'417,"0"0"-385,0 0 1025,0 0-641,-1 0-416,1 0-32,-20 0 0,20 0-32,-20 20-160,0-20-353,0 20 33,0 0-289,0-20-288,0 20-384,0-1-225,0-19 417,0 21 1088,0-21 386,0 19 479,-20 1 289,20-20-128,0 21 32,0-21-193,0 0-319,20 19-129,-20-19 96,20 0-64,-20 0-192,20 20-32,-20-20-32,0 0 64,0 0-32,0 20-128,-20-20-128,20 19-64,-20-19-385,0 0 32,20 0-768,-20 21-1634,20-21-2594</inkml:trace>
  <inkml:trace contextRef="#ctx0" brushRef="#br0" timeOffset="48496.7738">24536 9935 928,'-20'0'11884,"20"0"-11500,0 20 32,0-20 1762,0 0-992,20 20-450,18 0 33,3 0-321,-1 20-95,19-1 95,20 21-256,-18-21-96,-3 21-64,-17-20-32,-23 20 33,2-20-33,1 19-97,-21-19 65,-21 19-64,-17-18-192,-3-2-609,1 0-1217,1-18-3491</inkml:trace>
  <inkml:trace contextRef="#ctx0" brushRef="#br0" timeOffset="50387.882">10480 4987 4772,'0'0'1345,"0"0"513,0 0 320,0 0-384,0 0-481,0 20 192,0-20-351,20 20-258,1 0-95,17 0-96,3 20-257,18-21-63,1 21-129,-1 1-192,20-2 32,-19-19-192,-1 20-320,0-20-65,-18-1-384,-1-19-352,-21 20-1890,-19-20-3651</inkml:trace>
  <inkml:trace contextRef="#ctx0" brushRef="#br0" timeOffset="50726.9014">10679 5384 11050,'-20'21'2274,"20"-21"-1954,0 0 705,0 0-384,-21-21-257,21 21-95,-18 0-161,-2-19-128,0-1-128,-1 1 192,1-1-32,2-20-32,-23 20-32,21-40-160,0 21-129,-19-1-351,39-20 95,-20 40 1057,20 0 481,0 0-480,20 20-97,0 0 161,-1 20 159,21 0-95,1 0-289,-3-20-224,3 20-64,18 0 32,-19-20-256,-20 0-897,19 20-3075</inkml:trace>
  <inkml:trace contextRef="#ctx0" brushRef="#br0" timeOffset="51282.9332">10600 7690 11402,'20'0'2659,"-20"20"-1666,18 0 64,3-1-96,19 1-417,-20 20-127,19 0-161,1-21-160,19 21-160,-19-20-224,-20 20-481,19-21-1185,-19 2-1922,1-1 321,-21-1-993</inkml:trace>
  <inkml:trace contextRef="#ctx0" brushRef="#br0" timeOffset="51590.9508">10620 8127 11627,'0'0'384,"0"-20"-320,0 0 929,18 0 320,-18-19 32,0-2-512,21 2-609,-21-1-31,-21 0-33,21 1-64,-18-1-96,18 0-32,0 1 160,-20 19 288,20 20 65,20 0-1,-2-20-544,3 20 192,19 20 129,-1-20-193,1 0-64,0 20-32,-1-20 32,1 20-289,-1-20-351,-19 0-802,0 0-3074</inkml:trace>
  <inkml:trace contextRef="#ctx0" brushRef="#br0" timeOffset="52190.9851">10539 5067 14221,'0'0'641,"0"0"448,0 0-96,0 0-385,0 0 321,20 0-128,21 0-321,18 0-448,1-20-32,-1 0 64,20 20-512,-39-20-1378,19 20-3235</inkml:trace>
  <inkml:trace contextRef="#ctx0" brushRef="#br0" timeOffset="52920.0268">10600 10432 8872,'0'0'1313,"0"-20"-993,-20 20 737,20 0 673,0-19-289,0 19-127,0 0-1,0 0-352,0 0-545,20 0 193,-20 19-33,20 21-127,19 0-257,1 0 64,-1-1-160,1 1-64,19 0 64,-19-21-128,19 22-128,-19-22-96,1 1-96,-23-20-193,2 20-640,1-20-1506,-21 0-3811</inkml:trace>
  <inkml:trace contextRef="#ctx0" brushRef="#br0" timeOffset="53236.0449">10659 10750 15694,'-21'0'1057,"21"0"-993,-18-20 193,18 1 31,0 19 192,0-41-63,-20 22-289,20-1-128,0-40 0,0 21-96,-20-21 0,20 0-289,-21 20 129,21-19 320,0 39 256,-20 0 1,20 0-161,0 20 224,20 0-288,-20 0 65,21 0-33,19 20-64,-1-20-64,21 20-96,-21-20 96,21 0-193,-21 0-543,-19 0-1314,0 0-4773</inkml:trace>
  <inkml:trace contextRef="#ctx0" brushRef="#br1" timeOffset="58029.3191">19294 7948 7463,'-20'0'320,"20"0"256,0 0 1186,-19 20-705,19-20 32,-20 19 352,20 2-512,0-1-32,0-1 64,0 21-128,0-20-545,0 0-192,20 20 64,-1-21-96,-19 2-480,40-2-513,-20 1-640,0 0-1218,-1-20-2210</inkml:trace>
  <inkml:trace contextRef="#ctx0" brushRef="#br1" timeOffset="58296.3343">19434 8047 13228,'0'-19'352,"20"19"-191,0 0 1056,-2 0-769,3 0-256,-1 0-160,0 19-96,0-19 32,-20 20 32,0 0 32,-20 0 32,0 0 0,0 0 64,20 0 33,0-20-65,-21 0-64,42 19 64,-21-19-224,40 0-705,-20 0-1665,-1 0-2916</inkml:trace>
  <inkml:trace contextRef="#ctx0" brushRef="#br1" timeOffset="58519.3471">19691 7908 11915,'20'0'1601,"-20"20"-1537,20 0 897,20 0 256,-21 20-384,21-20-416,1 19-161,-23-19-192,2 20 32,-20-20 32,0 0-64,0-1 64,-20 2 64,-18-2-416,-3 1-416,21 0-1282,-19 0-3651</inkml:trace>
  <inkml:trace contextRef="#ctx0" brushRef="#br1" timeOffset="59164.384">23880 8047 9673,'-20'20'352,"20"0"128,-19 0 1795,-1 0-1090,0 0-769,20 0-128,0 20-192,0-21-128,20 21-512,19-20-641,1 0-1538,-20-20-5765</inkml:trace>
  <inkml:trace contextRef="#ctx0" brushRef="#br1" timeOffset="59396.3973">23999 8107 12299,'20'0'481,"1"0"-449,-3 0 320,2 0-224,21 20-128,-21 0 0,-2-20-64,-18 20 64,0-1 96,0 2 96,0-2 193,-18 1 255,-2 0-191,20-20-385,-21 20 32,21-20-224,21 0-1121,-1 0-2563</inkml:trace>
  <inkml:trace contextRef="#ctx0" brushRef="#br1" timeOffset="59618.41">24257 8047 13484,'0'0'-192,"20"0"544,0 20 1923,20 0-674,-1 0-672,1 0-481,1 0-255,-23 19-161,2 1 32,1 0-96,-21-20-32,-21 20-385,1-1-352,-19-18-768,-1-2-4004</inkml:trace>
  <inkml:trace contextRef="#ctx0" brushRef="#br1" timeOffset="60220.4444">24098 9816 8488,'0'-20'4163,"0"20"-4002,-20 0 864,20-20 192,0 20-737,-20 0-192,2 20 97,18 0-1,-21 0 65,21 0-129,0 19-160,0-18-128,0 18-64,0-19-384,21 0-866,-3 0-1536,2 0-3652</inkml:trace>
  <inkml:trace contextRef="#ctx0" brushRef="#br1" timeOffset="60462.4582">24139 9876 11242,'0'-20'4965,"0"0"-4965,18 20 64,-18 0 384,21 0-416,-21 0 0,20 0-160,0 20-32,-20-20 64,20 20 64,-20 20 64,-20-21 64,20 1 96,-20 0 97,20 0-97,0 0-64,-20-20-32,20 20 0,20-20-512,-20 20-1026,40-20-2049,-21 0-4485</inkml:trace>
  <inkml:trace contextRef="#ctx0" brushRef="#br1" timeOffset="60657.4694">24337 9757 13548,'0'-20'1698,"19"20"-1890,-19 0 1185,0 20 32,20-1-513,0 1-31,0 20-257,0-20-160,1 19-32,-21 1-32,0-20-64,0 0-288,-21 20-353,1-40-1089,-20 20-4196</inkml:trace>
  <inkml:trace contextRef="#ctx0" brushRef="#br1" timeOffset="62093.5515">17846 9657 11627,'0'0'1185,"0"0"-1346,0 0 514,-20 20 191,20 0-351,0 20 383,0-20-63,20-1-385,-20 1-64,19 20-321,1-40-832,0 20-1601,0-20-3172</inkml:trace>
  <inkml:trace contextRef="#ctx0" brushRef="#br1" timeOffset="62323.5647">17964 9657 13580,'20'0'289,"-20"0"-193,20 20 384,0-20-160,0 20-95,-1 0-161,1-20-64,-20 20 64,-20 0 32,20-1 320,-19 1 97,19-20-65,-20 20-256,20-20-192,-20 0-96,20 20-544,20-20-770,0 0-1761,-1 0-4324</inkml:trace>
  <inkml:trace contextRef="#ctx0" brushRef="#br1" timeOffset="62510.5754">18182 9657 10345,'0'0'1506,"0"0"-930,21 0 1762,-21 20-1248,20 20-194,-20-20 33,20 0-416,-20-1-385,18 21-64,-18-20-64,-18 0-64,18-20-769,-20 20-1249,20-20-4100</inkml:trace>
  <inkml:trace contextRef="#ctx0" brushRef="#br1" timeOffset="63117.6101">19513 9757 13388,'0'-20'1089,"0"20"-1121,-21 20 1089,21-1-352,-18 1-225,18 0-31,0 0-225,18 20-128,-18-21-96,41 2-288,-21-2-545,0 1-833,-1 0-1376,1-20-2564</inkml:trace>
  <inkml:trace contextRef="#ctx0" brushRef="#br1" timeOffset="63340.6229">19632 9757 12139,'40'0'1537,"-21"19"-1472,1-19 479,0 20-384,0 0 32,-20 0 129,0 0-65,0 0 128,0-1 321,-20 2 64,20-2-449,-20-19-256,20 20-64,0-20-192,20 0-961,0 0-1954,0 0-3652</inkml:trace>
  <inkml:trace contextRef="#ctx0" brushRef="#br1" timeOffset="63514.6328">19871 9757 10954,'0'0'2658,"0"19"-2786,18-19 1185,2 40 128,1-20-256,-1 0-192,0 19-385,-1-18-224,1 18-64,-20-19-992,-20 0-1122,1 20-3876</inkml:trace>
  <inkml:trace contextRef="#ctx0" brushRef="#br1" timeOffset="64028.6622">22491 9796 10345,'-20'-20'1506,"-1"1"-802,1 19 1218,20 0-833,-18 19-672,18-19 191,-20 40-223,20-20-193,0 0-64,20 19-64,-2-18-352,-18-2-449,20-19-288,1 20-833,-1-20-1825,0 0-5638</inkml:trace>
  <inkml:trace contextRef="#ctx0" brushRef="#br1" timeOffset="64242.6745">22570 9836 11434,'20'0'417,"-20"0"-1,20 0 1890,-20 0-1153,0 20-256,0-20-416,0 20-257,0-1-96,0 2-64,-20-21-32,20 19-64,0 1 32,0 0 0,0-20 64,0 20-96,20-20-96,-1 0-609,1 0-1569,0 0-3395</inkml:trace>
  <inkml:trace contextRef="#ctx0" brushRef="#br1" timeOffset="64421.6847">22730 9796 8808,'0'-20'480,"18"20"1026,-18 20 704,20-20-705,0 40-192,1-20-127,-21 0-161,0 20-289,0-21-544,0 21-192,-21-20-512,1 0-417,0 0-672,2 0-2339</inkml:trace>
  <inkml:trace contextRef="#ctx0" brushRef="#br1" timeOffset="64935.7141">22331 7987 8904,'0'0'2242,"0"0"-2018,0 0 1346,-19 0-129,19 21-608,-20-1 128,20 19-385,0-19-319,0 20-193,20-20-32,-1 19-257,1-18-351,0-2-545,1-19-737,-1 0-1313,-20 0-4164</inkml:trace>
  <inkml:trace contextRef="#ctx0" brushRef="#br1" timeOffset="65122.7248">22471 8028 11434,'20'0'1634,"-20"19"-1570,20 1 769,-20-20 352,0 20-448,0 0-353,0 0-128,0 0-96,0 0-96,0-1-32,0 2 0,0-21-448,0 19-1506,19-19-3779</inkml:trace>
  <inkml:trace contextRef="#ctx0" brushRef="#br1" timeOffset="65316.7359">22610 7968 15054,'0'0'1089,"19"0"-1249,1 19 1056,0 22 258,0-22-482,21 21-159,-23 0-289,-18 0-160,0 0 0,0-21-64,-18 21-160,-3-20-833,-19 20-1441,0-40-6855</inkml:trace>
  <inkml:trace contextRef="#ctx0" brushRef="#br1" timeOffset="65871.7676">17706 8008 8904,'-20'-21'4036,"20"21"-3203,0 0 864,0 0-576,0 21-224,-20-1 0,20-1-513,0 1-256,0 20-64,0 0-64,0-20-224,20-1-384,-20 2-481,20-2-993,1-19-2627</inkml:trace>
  <inkml:trace contextRef="#ctx0" brushRef="#br1" timeOffset="66131.7825">17745 8067 9769,'41'-20'-385,"-41"20"1122,20 20 929,0-20-1026,-20 20-159,20 0-129,-20 0-64,-20 0-31,20 0 63,-20-1 32,20 2 33,-20-2-33,20 1-32,0-20-224,0 0-32,20 0-384,0 0-1922,0 0-4997</inkml:trace>
  <inkml:trace contextRef="#ctx0" brushRef="#br1" timeOffset="66332.794">17925 8047 11530,'0'0'1634,"20"0"-1186,-1 0 1506,21 20-576,-20 0-321,19 0-289,-19 0-415,0 20-97,-20 0-96,-20-21-96,0 21-128,1 0-609,-21-1-928,0-19-2563</inkml:trace>
  <inkml:trace contextRef="#ctx0" brushRef="#br1" timeOffset="67777.8767">17984 8822 5765,'-20'20'8552,"20"0"-8200,0 0 417,0 0 672,20 0-736,-20-1-577,0 21-32,0-20-288,20 20-448,0-20-1314,-20 0-6342</inkml:trace>
  <inkml:trace contextRef="#ctx0" brushRef="#br1" timeOffset="68519.9191">22730 8743 13548,'-21'0'481,"21"20"544,0-20 993,0 20-897,0 0-545,0-1-416,0 21-63,0-20-322,0 20-479,0-21-1474,21 21-3940</inkml:trace>
  <inkml:trace contextRef="#ctx0" brushRef="#br1" timeOffset="69183.9571">18342 10372 10666,'0'0'3427,"0"0"-2787,0 21 1539,0-21-482,0 19-672,0 1-320,0 0-481,19 0-192,-19 0 32,20 20-384,-20-21-865,20 1-1634,-20-20-9000</inkml:trace>
  <inkml:trace contextRef="#ctx0" brushRef="#br1" timeOffset="70351.0238">22392 10551 3171,'20'0'2081,"-20"-19"-383,0 19 224,0 0 416,0 0-416,0-21 0,0 21-257,0 0-255,0 0-257,0 0-449,0 0-319,0 0-1,0 21-96,0-21-95,0 19-65,0 1-96,0 1-32,0-2-224,0 1-417,18 0-416,-18-20-801,0 19-3331</inkml:trace>
  <inkml:trace contextRef="#ctx0" brushRef="#br0" timeOffset="80773.62">17131 8684 1313,'0'0'1249,"0"0"-448,0 0 1249,0 0 96,0 0-353,0 0-159,0-21-129,0 21 97,0 0 63,0 0-351,0 0-482,0 0-159,0 0-160,0 0-257,0 0-160,0 0 96,0 21-32,0-21 193,0 19 31,0 1 32,0 20-31,0-20-65,0 0-192,0 19-32,0-19-96,0 0 64,0 0-192,0-20-224,0 20-129,19-20-383,-19 0-290,0 0-575,20 0-2307</inkml:trace>
  <inkml:trace contextRef="#ctx0" brushRef="#br0" timeOffset="91216.2173">9745 2364 9064,'0'-19'1217,"0"19"705,0 0-1474,0 0-287,0 0 735,21 0 226,-21 19-33,0 2-32,0 18-129,20 20-351,-20 1-289,0 19-96,0-19-31,0 20-1,0-1-160,20-19 128,-20-1-64,19-19-64,-19-20 96,0 19-128,0-19-352,0 0-353,0-20-801,0 21-1216,0-21-2179</inkml:trace>
  <inkml:trace contextRef="#ctx0" brushRef="#br0" timeOffset="91505.2338">9527 2940 11947,'0'40'2114,"0"-20"-2210,20 0 448,0 19-96,0 1-64,0 0-192,-1 20 65,1-20-33,21-1 96,-21-19 608,-2 0 257,23-20 128,-21 0 65,0-20-129,19 0-289,-19-39-287,20-1 159,-21 0-287,21 1-65,0-1-32,-21 1-384,1 19 128,20 20-544,-19 0-930,-21 20-1953,0 20-7143</inkml:trace>
  <inkml:trace contextRef="#ctx0" brushRef="#br0" timeOffset="108793.2226">17765 11664 9480,'-20'-19'2499,"2"19"-1730,18-20 288,0 20 192,0-20-96,0 20 96,0 0-769,0 0 161,18 20 128,-18-20-97,20 20-31,1-1-32,19 1-193,-1 20-64,1 0-159,19-21-161,1 21 32,19-20 96,0 20-577,-18-21 417,-22 2-736,1-2 447,-1-19-671,-39 19-450,20-19-255,-20 0-674,-20 0-1760,1-19-6023</inkml:trace>
  <inkml:trace contextRef="#ctx0" brushRef="#br0" timeOffset="108996.2342">18223 11625 11979,'0'0'2306,"0"0"-1505,-20 20 800,-1-20-63,1 19-802,2 21-543,-23 0-193,21 19-32,-19-19 0,19 19-385,-20-19 33,40-21-513,-20 22-865,20-21-1857,0-20-3748</inkml:trace>
  <inkml:trace contextRef="#ctx0" brushRef="#br0" timeOffset="109790.2796">18620 11883 9801,'0'0'2722,"0"0"-1152,0 19 832,20 2-1281,-20-2-608,0 21-353,20-20-96,-20 0-288,19 0-161,-19 0-1056,20-1-3139</inkml:trace>
  <inkml:trace contextRef="#ctx0" brushRef="#br0" timeOffset="110288.3081">19274 11863 13164,'0'0'1089,"0"0"-1089,0 20 1185,0-1-352,0 2-545,-19 17-224,19-17-32,-20-1 0,20 0-192,-20 0-320,20-20-1026,0 20-2049,0-20-5926</inkml:trace>
  <inkml:trace contextRef="#ctx0" brushRef="#br0" timeOffset="110591.3254">19573 11645 10249,'0'-20'2979,"0"20"-2531,0 0 802,0 0 287,19 0-384,-19 20-160,20-1-160,0 1-289,0 20 65,19 0-257,-19-21-256,20 21-64,-1-20-64,1 0-96,1 0-256,-23-20-289,23 0-800,-21 0-929,-20 0-1602,0-20-2018</inkml:trace>
  <inkml:trace contextRef="#ctx0" brushRef="#br0" timeOffset="110755.3348">19851 11585 12203,'-21'20'737,"21"0"960,0 19 610,-20 1-770,0 0-864,1 19-545,-1 1-352,0 0-449,0-22-736,0 3-1282,20-21-2658</inkml:trace>
  <inkml:trace contextRef="#ctx0" brushRef="#br0" timeOffset="111052.3518">19989 11803 2274,'40'0'10442,"0"0"-8873,-1 0 449,1 0-417,-1 20-768,-19-20-705,20 20-320,-40 0-192,0 0-257,0 20-256,-20-21 193,-20 0 255,21-19 481,-1 21-32,20-1 577,0-20-129,0 0 33,20 0-193,-1 0-192,1 0-224,20 0-833,1 0-1025,-23 0-4003</inkml:trace>
  <inkml:trace contextRef="#ctx0" brushRef="#br0" timeOffset="111253.3633">20585 11942 13516,'19'19'2691,"-19"-19"-2659,0 21 737,0-1 704,-19 0-800,-21 20-737,20-21-321,-19 21-800,19-20-577,20-20-3042</inkml:trace>
  <inkml:trace contextRef="#ctx0" brushRef="#br0" timeOffset="111557.3807">20843 11585 576,'0'20'15246,"0"0"-15021,20-20 415,0 39 898,-1-19-545,1 0-321,20 20-351,-1-1-193,1-19 96,1 20 64,-21-20-256,18 0-64,-17-1-32,-1 2-160,0-21-385,-1 0-480,-19 0-512,0 0-2499</inkml:trace>
  <inkml:trace contextRef="#ctx0" brushRef="#br0" timeOffset="111760.3923">21161 11585 15983,'-21'40'320,"1"-20"-32,20 19 1730,-18-19-833,-2 20-896,-1-1-418,1 21 161,0-20-352,0-21-865,20 21-1185,0-21-3716</inkml:trace>
  <inkml:trace contextRef="#ctx0" brushRef="#br0" timeOffset="112162.4153">21359 11764 18129,'79'0'320,"-59"0"96,21 0 1634,-23 0-897,-18 0-832,0 19-385,0-19-32,0 20-353,-18 0-159,18 20-161,-21-20 32,21-1 0,0 2 609,0-2-96,21 0 224,-3-19 128,-18 0-160,20 21 513,-20-21-481,20 20 160,-20-20 64,21 0-96,-21 20-96,20-20-32,-20 20-32,0 0-192,0-20-128,0 19 159,-20 1 97,20 0 64,0-20 32,-21 20 32,1-20 128,20 20-31,-20-20-129,-19 0-32,-1 0-481,1 0-768,-21 0-4517</inkml:trace>
  <inkml:trace contextRef="#ctx0" brushRef="#br0" timeOffset="113670.5016">18223 12956 11530,'20'-20'1121,"-20"0"-832,0-1 960,0 2-192,0-1-384,-20 1-321,0-1-128,-1 20-128,-17-21 0,-3 42-32,1-1-32,-19-1-64,19 20 32,1 2 32,-1-1-128,1 19 96,39-19-96,0 0 0,19-1 32,21-19 128,0-20 32,-1 0-32,21 0-32,-1-20 64,-18 0-64,-3 1 129,3-21 127,-41 0-128,20 0-128,-20 21-128,0-21 192,-20 20-32,20 20 481,0 0-321,-20 0-32,20 20 0,0 20-64,20-1-32,0 1-320,-2-20-801,3 20 128,-1-1-768,20-19-1282,-1-20-2018</inkml:trace>
  <inkml:trace contextRef="#ctx0" brushRef="#br0" timeOffset="113800.509">18541 13095 15246,'0'0'1666,"0"0"-1090,18 20 513,-18-1-512,0 1-513,0 0-641,20 0-1088,-20 0-2692</inkml:trace>
  <inkml:trace contextRef="#ctx0" brushRef="#br0" timeOffset="114355.5408">19215 13154 15919,'-40'20'-64,"40"0"31,-19 0-31,19 0-224,-20-1-737,0 22-1153,20-22-1473,0 1-481</inkml:trace>
  <inkml:trace contextRef="#ctx0" brushRef="#br0" timeOffset="114773.5647">19612 13015 12619,'60'-59'737,"-60"39"-545,0 0 1346,-20-1-802,0 21 33,0-19-224,-19 38-417,19 2-64,-20-1-32,19 20 32,3-1-32,-2 21-32,20-20-128,0-1-224,20 1 191,19-20 225,1 0 1,-1-20 63,1 0-32,19 0 64,-39-20-32,20-20 128,-20 20 65,-1-19 127,-19-1-96,0 20-256,-19-20 1,19 1 63,-20 19 32,0 0-32,20 20-160,-20 0 192,20 20 0,0 19-31,0-19-97,20 20-32,-20 0-161,20-1-351,19-19-225,-19 20-608,21-20-2018,-3 0-9545</inkml:trace>
  <inkml:trace contextRef="#ctx0" brushRef="#br0" timeOffset="115084.5824">20049 13214 11370,'0'0'2210,"0"0"-2017,0 0 1664,20 0-992,-1 0-641,1 0-192,0 0-192,0 0-32,0 20 0,-20-20 96,0 19 160,0-19 320,0 20 257,-20 1 256,20-2-129,-20 1-351,0-20-257,20 0-64,0 20-64,0-20-320,20 0-353,0 19-1024,0-19-2916</inkml:trace>
  <inkml:trace contextRef="#ctx0" brushRef="#br0" timeOffset="115271.5931">20545 13294 19442,'40'39'544,"-21"-39"-447,-19 20 383,0-1-192,0 2-736,-19-1-897,-1 20-1026,-20-21-2465</inkml:trace>
  <inkml:trace contextRef="#ctx0" brushRef="#br0" timeOffset="115834.6253">21161 13115 6662,'0'-60'1794,"0"20"544,0 20 641,0-19-1186,-21 19-768,1 0-384,2 20-321,-23 20-256,21 0 32,-20 0-96,1 19 0,19 1 0,20 0-64,0-1 128,0 1-96,40 0 192,-21-20 33,41-20-225,-19 19 128,-3-19-64,3-19 96,-2-1 0,-19-20-64,0 20 0,0-19 32,-20-1 32,0 0-160,0 20 192,-20 0 257,20 1-65,-20 19-96,20 0 257,-20 19-97,20 21-128,20 0-127,-20 0-97,40-1-96,-20 1-449,-1 0 33,21-21-833,-20 1-1826,19 1-9866</inkml:trace>
  <inkml:trace contextRef="#ctx0" brushRef="#br0" timeOffset="116194.6459">21557 13055 15630,'-20'0'417,"20"0"-674,0 0 1891,0 0-193,20 0-576,1 0-512,-1 20-353,19-20 0,-19 0-33,0 20-95,0-20-256,-20 20-353,0-1 161,0 1 384,0 0-193,0 0 673,-20-20-191,20 20 95,0 0 160,0-20 32,20 19-191,-20-19-1,19 20-96,-19 1-192,20-21 128,-20 19-32,20 1-96,-20 0 96,0-20 64,-20 19 192,0-19 225,-19 21-225,-1-21-256,1 0-385,-2 0-960,-17 0-2979</inkml:trace>
  <inkml:trace contextRef="#ctx0" brushRef="#br0" timeOffset="116800.6806">18480 12438 8936,'20'-19'2018,"-40"-1"-1345,20 20 1312,0 0-63,-20 0-801,20 20-480,-19-1-65,19 2 65,-20-1-417,20 0-160,0-1 0,0 2-640,0-2-449,20 21-481,-1-20-1248,1 0-1314,0-1-4356</inkml:trace>
  <inkml:trace contextRef="#ctx0" brushRef="#br0" timeOffset="117023.6934">18599 12518 13388,'0'-19'320,"0"-1"33,21 20 1216,-21 0-576,20 0-288,0 0-609,-1 0-96,1 20 32,0-1-32,-20 2 96,0-2 32,-20 1 225,0 0 223,20-20-416,-19 20-224,19 0 32,0-20-256,19 0-609,1 19-1121,0-19-2082,0 0-2722</inkml:trace>
  <inkml:trace contextRef="#ctx0" brushRef="#br0" timeOffset="117203.7037">18798 12360 12651,'20'19'257,"0"1"640,19 0 832,-19 20-95,0-20-321,0 19-768,-20-18-417,0 18 0,0 1-96,0-1-32,-20 1-705,0-20-640,0 20-2243</inkml:trace>
  <inkml:trace contextRef="#ctx0" brushRef="#br0" timeOffset="117737.7342">20009 12499 7431,'-39'0'4452,"39"0"-3908,-20 0-31,20 0 1216,0 0-415,0 19-706,0 2-320,0 18-95,0-19-97,20 20 0,-20-1-288,19 1-705,1-20-545,0 0-864,0-20-2338</inkml:trace>
  <inkml:trace contextRef="#ctx0" brushRef="#br0" timeOffset="117954.7466">20148 12539 14926,'0'-21'320,"0"21"-320,20 0 416,-1 0-159,1 21 319,0-21-512,0 19-32,1 1 160,-1 0 321,-20 0 256,0 0-129,0-1-384,-20 1-159,20-20-97,-21 20-449,21-20-448,0 20-896,0-20-1827,21 0-3811</inkml:trace>
  <inkml:trace contextRef="#ctx0" brushRef="#br0" timeOffset="118133.7569">20347 12518 13516,'20'-39'673,"-20"39"-673,20 0 1409,-1 20-288,1-1-416,0 2 0,0 18-417,0 1-32,-1-20-128,-19 19 0,0 1-96,0 0-384,-19-21-801,-1 1-2691</inkml:trace>
  <inkml:trace contextRef="#ctx0" brushRef="#br0" timeOffset="118768.7932">21478 12438 6758,'-20'0'5637,"0"0"-4580,20 0 224,-20 0-448,1 0-192,-1 0 320,20 21-96,-20-1-513,20 0-160,0 20-96,0-21-96,0 21-32,20 0-352,0-21-321,-1 1-544,1 0-961,20-20-2274,-1 0-4773</inkml:trace>
  <inkml:trace contextRef="#ctx0" brushRef="#br0" timeOffset="119013.8072">21598 12499 13036,'-20'-20'1377,"20"20"-1345,0 0 1153,20 0-608,-2 20-257,3-20-256,-1 19 32,0 2 96,0-2 417,-20 1 96,0 0-289,0 0-160,-20-20-31,20 20-193,-20-1 0,0 1-64,20 0-32,0-20-129,0 0-127,20 0-545,0 0-768,0 0-1795,19 0-3170</inkml:trace>
  <inkml:trace contextRef="#ctx0" brushRef="#br0" timeOffset="119201.8179">21815 12399 15022,'0'0'224,"0"20"769,20-1 737,0 2-449,20-1-256,-19 0-769,17 20-128,-17-1 32,-1 1-128,0-1 0,-20-19 0,-20 20-576,0 0-962,-21-21-2369</inkml:trace>
  <inkml:trace contextRef="#ctx0" brushRef="#br0" timeOffset="119886.8571">20288 12776 7943,'-20'0'1217,"20"0"-1025,0 0 2979,0 0-1025,-21 0-672,21 0-321,0 0-96,0 0-32,0 0-417,21 0-95,-21 0-161,0-19-160,20 19-160,-2 0-96,-18 0-288,21 0-577,-1 19-1217,0-19-2498</inkml:trace>
  <inkml:trace contextRef="#ctx0" brushRef="#br0" timeOffset="123570.0678">20268 12737 3971,'20'0'2178,"-20"0"-768,0 0-225,0 0 128,0 0-224,0 0-448,0 0 63,0 0-255,0 0-321,0 0-32,0 0-32,0 0-32,0 0-160,0 0-64,0 0 64,0 0 128,-20 0 32,20 0 64,0 20 160,0-20 0,-21 19-160,21-19 0,0 0-64,0 20 0,0-20 33,0 0 223,-20 21 128,20-21 161,20 0 95,-20 0-287,0 0-161,21 0-64,-1 0 96,-2 0-224,3 0-32,-1 0 0,-20 0 0,20 0-96,0 0-224,-20 0-192,0 0-802,19 0-1761,-19 20-2434</inkml:trace>
  <inkml:trace contextRef="#ctx0" brushRef="#br0" timeOffset="127563.2962">16813 13095 13196,'-60'0'769,"40"0"480,20 0 705,0-20-577,0 20-672,0-20-97,20 20-287,20 0 31,-1 0-160,1 0 32,21 0-352,-22 0 256,21 0-416,19 0-192,-40 0-225,21 0-320,-21 0-673,1 0-800,-19 0-1986,-1 0-5284</inkml:trace>
  <inkml:trace contextRef="#ctx0" brushRef="#br0" timeOffset="127829.3114">17210 12876 12523,'-20'0'577,"20"0"-65,0 0 1346,0 19-801,20-19-384,19 0-193,-19 21-320,41-1-31,-23 0-97,3 0 0,18-1 0,-19 1-32,-20 0 0,19 0-129,-39-20 33,0 20 192,0 0 33,-20 0 127,1-1 0,-21 1-160,0-20-96,1 40 32,-2-20-416,21 0-1186,-18 19-2658</inkml:trace>
  <inkml:trace contextRef="#ctx0" brushRef="#br0" timeOffset="132367.571">3493 12319 11530,'0'0'737,"0"20"-801,0-20 416,0 0 866,19 0-1,1-20-481,20 20-383,19-19-193,40 19 96,41 0-32,-1-20 33,-1 20-97,2 0-32,-21-20-64,-1 20-32,1-20 32,-20 20-32,-18-20 0,-22 0-160,-19 20-481,-1 0-320,-39 0-1761,0 0-5318</inkml:trace>
  <inkml:trace contextRef="#ctx0" brushRef="#br0" timeOffset="132952.6044">8992 12200 11146,'0'20'1890,"19"-20"-1570,21 0 0,19 20 321,40-20 64,0 0 160,21 0-65,19 0-127,1 20-321,-22-20 1,21 0-225,-20 20-96,-19-20-32,-1 0-160,-20 0-161,-39 0-127,-20 0-993,-20 0-802,-40 0-2593</inkml:trace>
  <inkml:trace contextRef="#ctx0" brushRef="#br0" timeOffset="133801.653">4922 12578 12011,'-20'0'480,"20"0"-544,-20 0-64,20 0 448,0 0 417,0 0 384,20 20-352,0 0-289,-1-20-287,1 39-65,20-19-128,-1 0 96,1 20 64,19-20 64,22 19-64,-2 21-64,20-21-96,1 2 32,19 18 32,19-19-31,1 0 31,20-20 0,20 19 0,20-19 32,-21-20 0,41 0-32,-21 0-64,21 0 0,-1-20-64,-19 1 96,19-21-32,-39 20-160,19-20 0,-20 1 64,-19-1-33,-20-1 97,1 2 32,-2 0 32,-39-2 0,0 2 129,-18-1 31,-2 20-96,-41 0-64,3 1 0,-21-1-64,0 20-96,-20 0-609,0 0-864,0 0-962,-20 0-448,20 0-1697</inkml:trace>
  <inkml:trace contextRef="#ctx0" brushRef="#br0" timeOffset="134060.6678">9170 12558 9064,'-20'0'6150,"20"0"-6150,0 0 128,40 0 128,-21 0-64,21 0 65,19 0-65,2 0 160,-2 0 289,21 0-161,-21 0 65,0 0-129,2 0-160,-3 0-159,-17 0-65,-21 20 96,-1-20 288,-19 20-192,0 0-32,-19 19-160,-1-19-32,-21 20-704,21 0-1282,2-1-4644</inkml:trace>
  <inkml:trace contextRef="#ctx0" brushRef="#br0" timeOffset="135832.7692">6569 11863 7975,'0'-20'801,"0"0"-513,-19 20 1698,19-20 160,-20 0-128,20 20-737,-20 0-320,0 0-448,0 0-353,-19 20-256,19 20 32,-21 0-33,23 0 65,-23-2-64,41 23 64,0-2-32,0 1 64,21-1-32,-1 1 32,19-1 64,1-18-224,-20-22 256,19 1-96,21-20-64,-1 20 64,20-20 64,0 0-32,2-20 32,18-19-64,-20-21-96,0 20 192,-18-20-96,-43 1 224,-18-1-191,0 21 95,-18-21 64,-23 20-128,1 21 192,-19-21 96,19 40-287,-19 0-65,-2 0-97,23 0-543,-3 19-289,21 2-1313,2-21-3620</inkml:trace>
  <inkml:trace contextRef="#ctx0" brushRef="#br0" timeOffset="136230.7919">6510 12002 8456,'0'0'640,"20"0"-480,-20 0 2018,0 20-384,0 0-545,0 0-416,-20 19-224,20 1-129,0-20-320,0 19-32,0-19-64,20 0-64,-20-20 128,0 0-63,20 0-33,-20 0-417,19 0-864,-19-20-1858,0 20-2146</inkml:trace>
  <inkml:trace contextRef="#ctx0" brushRef="#br0" timeOffset="136439.8039">6569 12161 3138,'20'0'6118,"0"0"-5221,0 0 1698,0 0-289,-1 0-993,21-20-768,-20 20-193,19 0-256,2 0-96,-1 0 0,-22 0 0,23 0-128,-21 0-321,-20 20-255,20-20-65,-20 0 128,0-20-736,0 20-1089,-20 0 96,20-20-353</inkml:trace>
  <inkml:trace contextRef="#ctx0" brushRef="#br0" timeOffset="136568.8113">6947 12062 7238,'0'0'1890,"0"19"673,0-19-481,0 20-737,0 0-512,-20 20-385,20-20-320,0 19-128,0-19-480,0 0-1923,0 20-6181</inkml:trace>
  <inkml:trace contextRef="#ctx0" brushRef="#br0" timeOffset="137204.8477">7283 11446 1985,'0'-21'5670,"-18"2"-4261,18 19 929,-20 0-352,20-20-673,-20 20-672,20 20-289,-21-1 161,21 2 63,-20-2-95,20 21-129,0 0-64,0-20-223,20 20 31,1 0-96,-1-21-225,0 1-223,-2 0-289,23 0-480,-21-20-1409,19 0-3556</inkml:trace>
  <inkml:trace contextRef="#ctx0" brushRef="#br0" timeOffset="137391.8584">7403 11526 9577,'0'19'2274,"0"1"-2050,0 0 1666,20 0 128,-20 0-1218,20 0-639,-20-1-129,20 1-32,-20 0-32,19 0-417,-19 0-1056,20-20-2051,-20 0-3811</inkml:trace>
  <inkml:trace contextRef="#ctx0" brushRef="#br0" timeOffset="137614.8711">7502 11386 10730,'0'0'4388,"20"0"-3812,-20 20 1154,20-1-577,1 2-352,17 19-321,-18 0-448,1-1 0,-1 1 0,-2 0-96,-18 19-672,0-19-1122,0 19-4164</inkml:trace>
  <inkml:trace contextRef="#ctx0" brushRef="#br0" timeOffset="142594.1559">2003 11526 11466,'0'19'897,"-20"1"-1473,20-20 223,0 0 1026,0-20 512,20 20-160,-20-19-480,0-2-257,20 21 160,-20-19 33,20-2-161,21-19-128,-3 1-32,23-21 65,18 1 127,0-1 32,0 1 33,20-1-161,-20 0 0,2 1-128,-2-1-96,-20 20 32,1 1 32,-21-1 1,1 0-194,-19 20 65,-1 1-96,-2 19-96,-18-20 96,0 20-64,0-21-32,0 2-129,0 19-255,0-20-513,0 0-1922,0 20-5926</inkml:trace>
  <inkml:trace contextRef="#ctx0" brushRef="#br0" timeOffset="142854.1708">2797 10592 11723,'20'0'-32,"0"-21"-737,0 1 1281,21 20 1090,-3-19-225,23-2-384,-2 21-641,0 0-63,1 0-129,-21-19 128,1 19-256,-20 19-64,-20-19 0,0 40 32,0-20-128,-40 40-96,20-21 192,-19 21-128,19 0-577,0-20-640,20 19-1186,-20-19-3042</inkml:trace>
  <inkml:trace contextRef="#ctx0" brushRef="#br0" timeOffset="144760.2798">1924 8306 14541,'20'0'1249,"0"0"-1409,19-40 160,22-19 0,38-21 32,0 0 193,20-19 479,-1 0-127,2 19-481,-41 21-320,-19-1-1602,-21 1-4260</inkml:trace>
  <inkml:trace contextRef="#ctx0" brushRef="#br0" timeOffset="144996.2933">2460 7530 15342,'-60'40'929,"41"-40"-1217,19 0 256,59 0 64,-18 0 96,38 0 160,0-40 0,20 20-224,-20 1-32,-19-1-64,-21 20-128,-19 39 96,0-19 64,-20 41 96,0-23 32,-20 3 33,0-1-97,20-1 0,-39 1-321,39 0-479,-20-20-1122,20-1-1409,-20 1-3171</inkml:trace>
  <inkml:trace contextRef="#ctx0" brushRef="#br0" timeOffset="145414.3172">2262 5544 11915,'-40'40'1281,"40"-40"-1089,0 0 225,0 19 608,0-19 192,20-19 64,0 19-480,19-20-289,1-20-416,19 0 64,22-19-31,-2 18-65,0-17-193,0-2-159,-19 1-384,-21 18-578,1-18-1216,-20 19-2403</inkml:trace>
  <inkml:trace contextRef="#ctx0" brushRef="#br0" timeOffset="145638.33">2698 5027 11306,'-79'20'1602,"58"0"-1218,21-20-480,21 0 192,-1 0 897,20-20-224,19 0-321,0 0-192,-19 0-95,21 20 31,-3-19-256,-17 19-161,-2 0 386,-19 39-289,-20 1 352,0 0 96,-41 20-32,23 19-224,-23 1 64,21-21-256,0 21-640,2-21-1474,-3 21-3332</inkml:trace>
  <inkml:trace contextRef="#ctx0" brushRef="#br0" timeOffset="149503.5511">11294 3715 14798,'0'40'1537,"0"-60"-800,0 20-481,20-20-192,19 1 96,1-22 128,19 2-95,22 0-161,-22-21 0,0 20 0,1 0-289,-21 20-1696,-19-19-4293</inkml:trace>
  <inkml:trace contextRef="#ctx0" brushRef="#br0" timeOffset="149769.5663">11373 3338 9320,'-20'20'1666,"20"-20"-1602,0 0-64,-18 20-96,18 19 192,-21 1 801,1 0 544,0 19-288,20 1-160,-20 0-160,20-1-417,0-19-95,20-20-33,-20 20-64,20-21 289,21-19-1,-3 21-63,3-21-161,18 0-96,1-21-128,19 21-96,-40 0-641,21-19-800,-40 38-2371,-1-19-8263</inkml:trace>
  <inkml:trace contextRef="#ctx0" brushRef="#br0" timeOffset="150173.5894">10997 6398 10217,'-21'-19'4933,"1"-1"-4965,20-1 32,20 2 32,21-1 224,-3 0 673,3-20-32,38 20-513,-19-20-64,19 1-255,-20 19-33,-18 0-897,-21 0-1057,-2 0-1890</inkml:trace>
  <inkml:trace contextRef="#ctx0" brushRef="#br0" timeOffset="150433.6043">11055 6179 13196,'-20'21'-673,"40"-21"577,-20 0 128,21 19-32,-21 1 96,0 1 353,0 18-385,0 0-32,0 2 160,0-2 257,0-19 159,20 0 161,0-20-32,-1 0 63,21 0-255,20 0-257,-21-20-64,22 0-128,-3 0-32,-17 1-288,-2 19-1217,1 0-4164</inkml:trace>
  <inkml:trace contextRef="#ctx0" brushRef="#br0" timeOffset="150959.6344">10956 9001 14573,'0'0'1538,"0"0"-1250,0 0 353,20-20-97,21-20 1,-23 21-257,43-21-160,-2 0-96,1 1 0,-21-1-32,21 20-160,-39-20-320,-3 21-834,2 19-1729,-20-21-3619</inkml:trace>
  <inkml:trace contextRef="#ctx0" brushRef="#br0" timeOffset="151248.6509">11035 8723 10570,'20'0'864,"1"0"-1664,-21 0 191,0 0-224,0 20 513,-21 0 224,21 20-192,-20-1 31,-18 1 385,17 0 2115,21 0-1,-20-1-641,20-19-224,0 0-223,0 0-450,20-20-95,1 0-1,37 0-351,-17-20-1,38 0-128,-19 0-32,-1 20-64,-18-20-929,-23 20-736,2 0-2499</inkml:trace>
  <inkml:trace contextRef="#ctx0" brushRef="#br0" timeOffset="156662.9606">6490 12717 10826,'-39'0'1313,"19"0"-801,0 0 353,-21 0 192,23 0 32,-2 0-320,-1 0-449,1 0-192,20 0 225,0 0 159,20 0-127,21 0-321,18 0 32,0 0-32,21 0-32,19 0 32,1-20-32,17 20 96,-17-20-192,19 0 128,0 1-64,-19 19 32,-1-20-64,-39 20-160,-1 0 64,-18 0-481,-23 0-608,-18 20-865,0-1-1729,0 1-2211</inkml:trace>
  <inkml:trace contextRef="#ctx0" brushRef="#br0" timeOffset="171864.8301">515 6618 11146,'-41'19'352,"23"0"-95,18 2 800,0-21 160,18 19-96,23 2-320,-21 18-289,39 1-320,-19-20-64,19 19 1,1 1-65,-1-20-64,0 20-225,-18-21-95,-1 1-256,-1-20-834,-19 20-1633,0-20-3074</inkml:trace>
  <inkml:trace contextRef="#ctx0" brushRef="#br0" timeOffset="172065.8416">891 6656 5445,'0'0'7751,"0"21"-7911,0-2 224,-20 2 192,20 18 225,-18 1-33,-2 19-352,-1-19-288,1 20-705,0-1 64,1 1-96,19-20-1473,-20-21-4965</inkml:trace>
  <inkml:trace contextRef="#ctx0" brushRef="#br0" timeOffset="172296.8548">1070 6974 10698,'20'-19'1345,"-20"19"-1505,0 0 896,20 19 898,-20-19-289,0 20-352,20 0-608,-20 0-289,20 0-64,-20 19-224,19-18-513,-19-2-737,20 2-1632,-20-21-1283</inkml:trace>
  <inkml:trace contextRef="#ctx0" brushRef="#br0" timeOffset="172584.8713">1189 6656 13869,'-20'0'-96,"20"0"31,0 21 994,20-21-32,0 19-160,0 2-225,21-2-416,-3 1-63,-17 0-66,38 0-287,-39 0-417,20-20-416,-1 20-256,-19-1 192,0-19-865,0 0-833</inkml:trace>
  <inkml:trace contextRef="#ctx0" brushRef="#br0" timeOffset="172772.882">1468 6597 14862,'0'21'576,"-20"-2"-704,20-19 288,0 19 417,-20 21-33,20-19-384,0 18-160,0 1-544,-20 0-609,20-21-513,0 21-2049</inkml:trace>
  <inkml:trace contextRef="#ctx0" brushRef="#br0" timeOffset="173055.8982">1606 6736 12139,'40'-19'577,"-40"19"640,21 0 705,-3-21-801,2 21-481,1 0-287,-1 21-289,0-21 96,-2 19-96,3 1-32,-21 0 64,0 0 0,0 0-64,0-20 32,0 20-128,0-20 128,0 19 0,20-19 32,0 0-128,0 0-96,-1 0-513,21 0-1312,-20 0-3204</inkml:trace>
  <inkml:trace contextRef="#ctx0" brushRef="#br0" timeOffset="173522.9249">812 7610 13068,'-20'0'1569,"0"0"-1441,20 0 353,0 0 1024,0 19-352,20-19-672,0 21-257,1-21-192,17 20 32,3 0-160,-1 0-224,-1 0-289,1-20-63,-20 19-289,19-19-1057,-19 0-2082</inkml:trace>
  <inkml:trace contextRef="#ctx0" brushRef="#br0" timeOffset="173708.9356">1070 7530 14669,'-19'40'-32,"-1"-40"-96,20 21 961,-20 17 256,0-17-833,0 19-256,1 0-544,19-1-1410,-20 1-1633,20 0-2467</inkml:trace>
  <inkml:trace contextRef="#ctx0" brushRef="#br0" timeOffset="174106.9583">1250 7629 15406,'0'0'-64,"-21"21"160,21-21 833,0 0-224,0 0-609,0 0 0,21-21-96,-1 21-32,-2 0 0,-18 0 0,20 0-32,-20 21 32,21-21 64,-21 20 128,0-20 96,0 20-96,0 0-32,0-20-64,0 20-32,0-20-32,20 19-384,0-19-257,-1 0-608,1 0-769,0-19-1249,0 19-1729</inkml:trace>
  <inkml:trace contextRef="#ctx0" brushRef="#br0" timeOffset="174294.9691">1448 7471 14958,'0'20'-257,"0"-20"770,0 19 992,20-19-608,-1 20-288,1-20-385,20 21-160,-1-21-192,-19 0-224,20 0-417,-19 0-1537,-3 0-2787</inkml:trace>
  <inkml:trace contextRef="#ctx0" brushRef="#br0" timeOffset="174460.9786">1646 7312 11979,'0'40'2562,"-20"-1"-2530,20 1 225,0-20 351,-20 20-512,20-1-384,0 1-2242,0 0-4709</inkml:trace>
  <inkml:trace contextRef="#ctx0" brushRef="#br0" timeOffset="174827.9996">1766 7431 15951,'39'-20'384,"-19"0"-128,0 20 705,0-19-673,-1 19 1,1 0-129,0 0-192,-20 0-192,20 19 95,-20-19 129,0 20-64,0 0-160,0-20 160,0 20 0,0 0 96,0-20-96,0 20-32,20-20-32,-20 19 64,19-19 0,1 0-64,0 20-33,0-20 97,-20 21-128,21-21-320,-21 19-353,0-19 128,0 21 865,0-2 257,0-19-1,-21 19-64,1-19-127,0 21-322,20-21-1216,-20 20-5798</inkml:trace>
  <inkml:trace contextRef="#ctx0" brushRef="#br0" timeOffset="178271.1965">6053 11326 7943,'0'0'1217,"0"0"-1057,0 0 161,20 0 608,-20 0 736,0 20-352,0 20-416,0-1-160,0 1 0,20 0-1,-20 0-223,0 20-289,0-1-160,0 1 32,0-1-128,0 21 64,0-20-64,0 19 64,0-19-96,0 19 64,20-20 32,-20 1-64,0-1 96,0-18-96,-20-22 0,20 1 64,20 19-64,-20-18 32,0 19 0,0-21-32,20 2-64,-20-21 32,0 19 32,0 1 32,19-20 32,-19 20 0,0-20 0,20 0 0,0 20 0,-20-20-32,20 0 32,0 0-32,-20 20 0,21-20 0,-3 0 32,2 19-32,-20-19 32,20 0 96,1 0 64,-1 0-63,-2 20-65,23-20 0,-21 0-128,19 0 64,1 0 0,0 0 0,19 0 0,-19 0 96,19 0-289,-18 0 193,18 0-224,-1 0 128,3 0 160,-22 0-128,21 0 64,-20 0-192,19 0 448,-18 0-224,18 0 0,-1-20-64,3 20 32,-22-19 0,21 19 0,-40-20-96,19 20 32,1 0 64,-19-20-32,-3 20 64,22 0-32,-19 0 32,-1 0-32,-2 0 0,3 0 32,-1 0-32,-20 0 0,20 0 0,0 0-64,-20 20 64,19-20 0,-19 0 0,0 0-96,20 0 0,-20 0 96,0-20 0,0 20 0,0-20 0,0 20 0,-20-20 0,20-20 0,0 21-160,0-42-257,0 2 225,-19-20 192,19-1-32,0 1-32,0 0 64,0-1 0,19 0-32,-19-19 96,0 20-224,20-20-288,0 0 351,-20 19-191,0 20-256,0 0 352,-20 1 159,20 19 258,0 1-1,-20 19-96,20-20-224,0 20 64,0 0 32,0 1 0,0-2 0,0 21-160,0 0 64,-19 0 32,-1 0 32,0 0 0,0 21 32,-1-21 0,-17 0 32,-3 0 0,-18 0 192,-20 0 160,-20 0 161,-20 0 31,-21 0 161,1 0 128,1 0-129,-2 0-447,2 19-225,19-19-32,-1 20-32,1 0-256,20 0-1154,40 20-1505,-2-21-1857,3 1-4068</inkml:trace>
  <inkml:trace contextRef="#ctx0" brushRef="#br0" timeOffset="184977.5801">15364 4928 4003,'0'20'993,"0"-20"1089,-20 0-801,20 20 577,0-20-160,0 0 63,0 0-1056,0-20 256,0 20-577,0 0 577,0 0-961,20-20 481,-20 20-321,20-20 0,0 20-32,-20-20 192,19 0-127,1-19-97,-20-1-32,20 0 64,0-20 160,0 1-128,-1-21 33,1 1-193,0-21 96,21-19-192,-3-1 96,3 21-129,-3 0-255,3 19 320,-21 21 64,0 39-128,-20 20-192,0 0-641,0 20-577,-20 20-1152,0 0-3812</inkml:trace>
  <inkml:trace contextRef="#ctx0" brushRef="#br0" timeOffset="185461.6078">15125 4570 13100,'0'-20'1665,"0"20"-864,0 0-384,0 20-449,20 0 32,0-1 128,1 21 64,-3 0-64,2 20 64,0-20-32,1 0 289,-1-1-129,19 1 0,-19-20 129,0 0 288,20 0-193,-1-20 161,1-20-545,19-20 545,2 20 31,18-19-319,-20-2-97,1 1-160,-1 1-128,-19 18 32,-1 2-32,-19-1-384,0 0-865,-20 20-1250,0 20-2337</inkml:trace>
  <inkml:trace contextRef="#ctx0" brushRef="#br0" timeOffset="208414.9206">10679 10472 544,'0'-20'833,"-20"20"0,20 0 256,0-20 64,0 20 0,-21 0-288,21-20 31,0 20-63,-18 0 0,18 0 160,0 0 128,0-19 32,0 19-256,-20 0-417,20 0-95,0 0-65,0 19 97,0-19 191,20 20 33,-20 0-97,18 0-95,23 19-97,-21 1-160,19 1-32,21-2 32,-21 21 1,21-21-1,19 1-64,-20 0-96,2-1 64,-2-19-96,-19 20 0,0-20 0,-21 0-192,1 0-160,-20-1-193,0-19-224,0 0-384,-20 0-801,20 0-1793,-19-19-2691</inkml:trace>
  <inkml:trace contextRef="#ctx0" brushRef="#br0" timeOffset="208978.9529">10559 10830 6886,'0'19'993,"0"-19"-513,0 0 738,0 0 191,-20 0 417,20 0-449,0 0-704,0 0-289,0-19-96,0-1 129,0 0-97,0-20-192,20 1-64,-20-2-32,0-18 0,0 19-32,0-20-32,0 1 32,0 0 0,0 19 0,0 20 0,0 0 96,0 0 225,0 0-65,21 20-32,-1 0-32,0 20-32,19-20-32,1 0 33,19 20-65,1-20 64,-1 0 32,0-20-160,-19 20-64,19 0-64,-18 0-449,-21 0-928,0 0-2275,-1 20-6245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25399" units="in"/>
          <inkml:channel name="F" type="integer" max="32767" units="dev"/>
        </inkml:traceFormat>
        <inkml:channelProperties>
          <inkml:channelProperty channel="X" name="resolution" value="4096.38672" units="1/in"/>
          <inkml:channelProperty channel="Y" name="resolution" value="5080.81592" units="1/in"/>
          <inkml:channelProperty channel="F" name="resolution" value="0" units="1/dev"/>
        </inkml:channelProperties>
      </inkml:inkSource>
      <inkml:timestamp xml:id="ts0" timeString="2011-10-16T21:47:15.669"/>
    </inkml:context>
    <inkml:brush xml:id="br0">
      <inkml:brushProperty name="width" value="0.05292" units="cm"/>
      <inkml:brushProperty name="height" value="0.05292" units="cm"/>
      <inkml:brushProperty name="color" value="#0000FF"/>
    </inkml:brush>
  </inkml:definitions>
  <inkml:trace contextRef="#ctx0" brushRef="#br0">6749 1967 4067,'0'0'1282,"-21"0"-257,21 0-97,0 0 129,0 0 577,0 20-513,0-20-608,0 0-33,21 0 193,-21 0 63,18 0-191,23 0-257,-21 0-192,39 0 32,-19 0-32,19 0-96,21 0 32,0 0 0,19 0 0,0-20-32,0 20 0,0 0 0,1 0 65,-41 0-33,20 0 96,21 0 96,0-20 128,38 20-160,1 0-31,-1 0-97,22-19 64,-21 19-32,19 0 192,-18 0-128,18 0 0,-18-20 97,18 20-129,-19 0-64,-1 0 0,22 0-32,-22 0 0,1-21 128,1 21 96,-21 0 65,-1 0-65,-19 0-128,-18 0-64,-22 0 32,20 0-32,-39 0-32,-1 0-352,1 0-577,1 0-736,-23-19-2627</inkml:trace>
  <inkml:trace contextRef="#ctx0" brushRef="#br0" timeOffset="14248.815">9308 11942 128,'-18'0'12620,"-3"0"-12460,21 0-288,-20 19 128,20 2 320,0-1 96,0 0-159,0 20 127,0 19 224,0-19 161,0 19-96,20 1-225,1-21-159,-21 2 31,18-22-64,2 1 32,1 0-127,-1-1 95,0 2-160,19-1 0,1-20-128,0 0-64,-21 0-64,21 0-65,-20 0-191,0-20-193,-20 20-159,19 0-642,-19 0-1729,0-21-960</inkml:trace>
  <inkml:trace contextRef="#ctx0" brushRef="#br0" timeOffset="14905.8526">9051 12300 4548,'0'0'1986,"0"0"-1154,0-20 290,-20 20-33,20-20-161,0 20 1,-20-20-256,20 20 224,0 0 224,-19-20-224,19 20-289,-20 0-255,20 0 127,0 0-192,0 0 33,0 0-193,0 0 64,20-20-64,-20 20-32,19 0-160,-19-19 513,0 19-161,20-20 128,-20 0-160,0 20 33,0-20-65,20 20-96,-20-20-32,0 0-64,20 1-32,19-1 32,-19 0-64,20-20 64,-20 19-352,19 2 704,-19 0-320,21-2-160,-23 2 96,2-1 32,1 0-64,-21 20 32,0-20 32,20 20-64,-20 0 0,0 20 96,0 0-128,20 0 96,-2 20-32,3-21 0,19 21 32,0 0-96,-1-20 32,1-20-320,-1 20-673,1-20-1858,1 0-10441</inkml:trace>
  <inkml:trace contextRef="#ctx0" brushRef="#br0" timeOffset="19262.1017">3631 11902 8936,'0'0'1345,"0"0"-1153,0 0 481,0 0 544,0 0-864,0 0-257,-20 21 128,20 17 256,0 3 33,0-1-1,0-1-95,20 21-225,-20-20-96,20-1-96,20 1 192,-21-20-128,21 0 64,-20-1-64,1-19-32,17 20-128,23-20-64,-22 0-96,1 0-257,0 0-480,-21 0-768,1 0-1891</inkml:trace>
  <inkml:trace contextRef="#ctx0" brushRef="#br0" timeOffset="19724.1282">3394 12081 9320,'-20'0'897,"20"-19"-288,0 19 576,0 0-32,20 0-256,-2-20-225,2 0-191,21 0-65,-21 0-191,-1-1-129,1-17 0,-20 17-96,20-18 160,0 19-160,-20-20 96,20 20-96,-20 1 0,0 19 0,0 0 96,0 0-192,19 19 352,1 1 64,-20 0-255,40 20-65,-20-20 32,19 20-32,-19-21 0,21 0-417,-3 2-896,3-1-4196</inkml:trace>
  <inkml:trace contextRef="#ctx0" brushRef="#br0" timeOffset="21791.2464">14390 11982 8103,'0'-21'1281,"-18"21"1,18 0 768,0 21-897,-20-1 96,20 0-384,0 0-321,0 19-320,0-19 321,0 20-129,20 0 33,-2-1-33,2 1-256,21 0 0,-21-21 1,39 1-65,-19 1-289,-20-2 129,19-19-96,-19 0-96,0 0-385,0 0-448,-20 0-832,0-19-2916,-20-2-5155</inkml:trace>
  <inkml:trace contextRef="#ctx0" brushRef="#br0" timeOffset="22130.2658">14113 12260 9769,'-39'0'1153,"39"0"-705,0 0 481,19 0 737,-19 0-481,20-20-384,0 20-353,0-20-64,0 0 33,-20 1-33,19-1-160,1-20-96,0 0 129,-20 21-1,20-21-192,-20 20 288,20-21-352,-1 41 193,-19-19-161,20 19 32,0 0 32,21 0 0,-23 19 160,23 2-128,-1-1-64,-1 20-128,1-20 64,0-1-256,-1-19-449,1 20-896,-20 0-2916</inkml:trace>
  <inkml:trace contextRef="#ctx0" brushRef="#br0" timeOffset="23769.3595">8237 11744 8199,'0'0'1474,"0"0"-321,0 0 128,0 0-384,0 0-289,20 0 257,0 0 0,19 0-288,40 0-1,-18 0-95,38 20 63,0-20-160,41 0-63,-2-20-161,40 20-64,2-20-64,-2 0 96,-20 0-224,2 0 192,-22 1-160,-39 19-64,-18 0-1025,-43 0-705,-38 0-1793,-20 19-5126</inkml:trace>
  <inkml:trace contextRef="#ctx0" brushRef="#br0" timeOffset="25590.4637">13220 11764 1185,'-20'0'1857,"-1"0"-127,21 0 32,0 0-417,0 0-288,0 0 96,0 0 160,0 0-96,0 0-160,0 0-512,0 0-225,21 0 1,-1-20-33,0 20 64,0 0 65,39 0-1,-19 0-160,19 0-128,20-20-64,0 20 32,22-20 33,17 0 63,1 20 0,21-20-64,-2 20 32,1 0-128,21-19 96,-42 19 1,21 0 63,-19-20-96,-1 20 32,-40 0 0,0 20-128,-20-20-32,-19 0-64,-19 0 160,-21 0-224,20 19-641,-40-19-1633,-1 0-3428</inkml:trace>
  <inkml:trace contextRef="#ctx0" brushRef="#br0" timeOffset="27648.5814">17865 11783 7463,'-39'20'1441,"19"-20"-768,20 0 1056,0 0 609,-20 0-192,20 0-512,0 0-705,20 0-577,0-20 33,39 20-1,1 0-288,19 0 128,20 0-224,21-19 192,18 19-160,1 0 33,40-20-65,-1 20 128,20-20-224,-38 20 160,18 0-257,-38-20 97,-2 20 0,-39 0 128,-18 0-704,-43 0-1699,-38 0-4451</inkml:trace>
  <inkml:trace contextRef="#ctx0" brushRef="#br0" timeOffset="32658.868">13220 11823 2786,'0'0'1409,"20"0"-1152,-20 0 63,20-20 577,-1 20-64,21-20-1,0 20 1,19-19-32,0 19 192,22-20 64,-2 20-128,40-20-257,1 0-287,-3 0-193,43 20 64,-22-20-32,2 1-31,-1 19-97,-20-20-32,19 20 0,-18 0-64,-1-20 32,-20 20-64,-20 0 32,-18 0-64,-22 0-577,-19 20-31,-20-20 31,0 0-704,0 0-65,-20 0 65,-19 0-192,-1 0 576,-1 0 608,3 0-2241</inkml:trace>
  <inkml:trace contextRef="#ctx0" brushRef="#br0" timeOffset="41157.3541">2817 12339 7142,'-20'-20'1281,"20"20"-448,0 0 1089,0-19-288,0 19-1058,0 0 353,0 19 320,20-19-576,-20 20-161,20 20-31,-20 0-289,20 20-64,0-21-128,-20 41-160,0-21 0,21-19-64,-21 0-129,0-20-95,18-1-321,-18 1-384,0-20-3363</inkml:trace>
  <inkml:trace contextRef="#ctx0" brushRef="#br0" timeOffset="41467.3718">2997 12539 13324,'39'59'-32,"-39"-39"96,0 0-192,0 19 224,0-19-96,0 0 64,20 20-64,-20-21 128,0-19 32,0 0 353,0 0-257,0 0-448,0-19-288,0-1-225,20 0-256,-20 0 224,20-20 321,-1 21 192,1 19 128,0-20 448,0 20 353,0 0-129,-20 20-159,19-1-97,-19 1-224,0 20-96,0-20-673,0 19-1024,0-19-1410</inkml:trace>
  <inkml:trace contextRef="#ctx0" brushRef="#br0" timeOffset="41826.3923">3374 12618 12107,'0'39'705,"0"1"-705,20 0-96,-20-1 160,18 22-128,2-22-705,1 21-288,-1-20 128,0 19 737,-1-39 256,1 0 320,-20 0 1282,0-20-833,0-20-577,0 0-128,0-20 32,-20 1-224,1-21-897,-1 0-1217,20 0 1826,0 21 1152,0-1-127,0 0 352,20 40 128,-1-20-32,1 20-544,0 20-481,-20-20-192,20 20 0,-20 0 96,0 0 0,0 0-193,-20-20-447,20 19-994,0-19-1793,0 0-5636</inkml:trace>
  <inkml:trace contextRef="#ctx0" brushRef="#br0" timeOffset="42021.4035">3592 12677 7879,'39'0'-64,"-19"0"320,-20 0 1089,20 0-288,0 0-640,-20 0-321,19 20-96,-19-20 64,0 20 32,0 0 0,0-20-64,20 20 0,-20-1-32,0-19-544,20 20-641,-20-20-449,20 0-1345,1-20-736</inkml:trace>
  <inkml:trace contextRef="#ctx0" brushRef="#br0" timeOffset="42121.4092">3811 12737 1697,'0'-40'5285,"0"20"-2210,0 20-1570,0 0-704,0 20-705,0 0-128,18 0-416,-18 0-897,20-1-577,1 1-1345</inkml:trace>
  <inkml:trace contextRef="#ctx0" brushRef="#br0" timeOffset="42295.4192">3969 12717 12395,'0'-20'1474,"0"0"-1250,0 20 1890,20 0-705,0-20-544,-1 20-385,1 0-255,20-19-97,-1-1-128,-19 20-353,20-20-768,-19 20-1185,-3 0-3876</inkml:trace>
  <inkml:trace contextRef="#ctx0" brushRef="#br0" timeOffset="42453.4282">4167 12479 11050,'0'20'1858,"0"-1"-193,20 2 674,-20 18-386,0 1-1056,21-1-737,-21 1-128,18 0-928,-18 19-2019,0-18-12428</inkml:trace>
  <inkml:trace contextRef="#ctx0" brushRef="#br0" timeOffset="43465.4861">18342 12260 864,'-20'-20'7527,"0"20"-6502,0 0 225,-1 0-322,3 0-575,-22 20 287,19-20 225,-17 40-544,17-1 31,21-18 192,0 18-95,21 0-97,-3-18-128,23-1 33,-21-20 191,18 0 289,23 0-65,-2 0-223,20-20-417,-39-1 576,19-18-191,-39-21 127,-20 21 33,-38 19-321,17-20-160,-19 20-128,1 20-64,-1 0-288,0 0-385,21 20-320,19 0-577,0 0-992,19 0-1955</inkml:trace>
  <inkml:trace contextRef="#ctx0" brushRef="#br0" timeOffset="43782.5042">18679 12339 13548,'20'0'833,"-20"0"32,0 21 288,0-2-480,20 21-289,-20-21-224,20 2-64,-20-1 32,20-20-32,-1 20 1,-19-1-97,20-19 160,0 21-192,-20-21 32,20 0 32,0-21-96,-20 2 128,19-21 0,-19 0-96,20 20 32,-20-19-32,0 39 32,0 0-289,0 0 97,0 19 192,0 1 0,0 0 0,20-1-256,-20 2-641,0-21-288,20 0-737,1 20-864,-3-20-161,2 0-3651</inkml:trace>
  <inkml:trace contextRef="#ctx0" brushRef="#br0" timeOffset="43919.5121">19016 12438 1473,'-20'-59'3395,"20"40"-512,-20 19 64,20-21-97,0 21-1344,20 0-641,21 0-225,-3-20-384,3 20-127,-1 0-97,19-19-96,-19 19-609,-21 0-1537,21-20-1570,-40 20-320</inkml:trace>
  <inkml:trace contextRef="#ctx0" brushRef="#br0" timeOffset="44071.5207">19175 12161 4099,'-19'-40'4837,"-1"40"-3268,20 20-415,20 0 1120,-1 0-673,1 19-223,0 1-738,-20 19-544,20 1-480,0-20-5253,-1 0 1569,1 0-3235</inkml:trace>
  <inkml:trace contextRef="#ctx0" brushRef="#br0" timeOffset="44417.5405">19373 12459 8936,'20'0'3651,"-20"20"-3554,0 19 31,20-18 2018,-20 18-417,0 1-1312,0-1-321,0 1 0,0-20 0,0 0 128,0 0 481,0-20-417,0-20-192,0 0 128,0 0 33,0-20-129,0-19-288,0 0-513,0-21-544,21 20 672,-1 21 65,0 18 63,-2 21 321,3 0 289,-1 21 287,0-2 0,-20 1 65,0 0-129,0-1 97,-20-19 63,20 21-127,-20-21-353,-1 0-64,3 0-288,18 20-673,-20-20-801,20 0-1953,20-20-3172</inkml:trace>
  <inkml:trace contextRef="#ctx0" brushRef="#br0" timeOffset="44734.5587">19632 12360 10570,'40'-21'2786,"-40"21"-1601,19 0 1250,-19 0-1186,0 21-801,0-2-192,0 1-127,0 19-33,0-18-353,0-1 386,0 0-674,0-1 0,20 2-63,-20-2-193,20-19-32,0 0-224,-20 0 96,20 0 993,-20-19 193,0-21-33,19 20-224,-19-21 32,20 22 96,-20-1 128,0 0 417,20 40 288,-20-20-225,21 20-127,-21-1-449,0 2-64,0-1-96,20 0-480,-20-20-642,0 19-1216,18 2-2851</inkml:trace>
  <inkml:trace contextRef="#ctx0" brushRef="#br0" timeOffset="44915.569">19989 12260 17232,'0'0'-96,"20"0"128,0 0 1313,20 0-672,-1 0-321,21 20-352,-21-20-96,1 0-641,1 0-1089,-41 0-3394</inkml:trace>
  <inkml:trace contextRef="#ctx0" brushRef="#br0" timeOffset="45109.5801">20207 12062 14990,'-20'79'448,"20"-20"1186,0-19 832,0 20-800,-19 0-930,19-21-640,-20 0 97,20-18-193,0-1-481,-20 19-992,20-18-1410,-20 18-3972</inkml:trace>
  <inkml:trace contextRef="#ctx0" brushRef="#br0" timeOffset="46298.6481">8356 12539 7527,'-40'0'4612,"20"0"-4035,1 0-609,-1 0 64,20 0 192,-20 19 384,20 1-191,0 20-193,20-20-64,19 19 128,1 1 129,19-20-1,22 0-192,-2-1-63,40-19 95,-20 20 32,39-20-160,2 0-96,18 0-64,2-20-224,18 20-193,0-19 257,21-1 96,-19-20 128,-2 20 32,0 0 0,0-19-32,-18 19-64,-22 0 64,-19 0-32,1 1-64,-21 19 0,0 0-64,-38 0-32,-2 19 64,-19 21 32,-21-20 0,1 19 128,0 1 128,-20 0 32,0-1 129,0 2 127,0-21 97,-20-1-129,20-19-256,0 20 321,0-20-257,0-20-160,0 20-64,20-19 32,-20-22-96,0 21-32,20-19-32,0 19 32,-1 0 32,1 0 32,20 20-64,-1 0 32,1 0 0,19 0 32,22 0-96,-2 20 96,20-20-32,0 0 32,21 20 0,-21-20 0,39 20-64,-19 0 128,21-1-128,-1 1-289,20 1 97,-1-1 32,1-1-129,20 1 161,-20-20 128,20 0 64,-21 0 128,20-20-32,-18 1 32,-2-1-31,-19-21 127,1 22-32,-2-21-96,-19 0-32,1 1 96,-41-1-128,0 20-64,-19-19 128,-21-1-160,-19 0-64,-40 19 32,-19 21-224,-40 0-1634,-1 21-6726</inkml:trace>
  <inkml:trace contextRef="#ctx0" brushRef="#br0" timeOffset="46846.6795">9607 13154 12908,'0'-20'1057,"0"20"-1249,0 0 31,0 20 322,0 0 351,0 20-32,19 19-191,-19 1-193,20 20-32,-20-21-32,20 1-128,-20-20-289,21-1-415,-21 1-866,20-20-1537,-2-20-4676</inkml:trace>
  <inkml:trace contextRef="#ctx0" brushRef="#br0" timeOffset="47055.6914">9865 13154 16335,'20'-20'64,"-20"20"-224,0 20 192,0 20 128,0 0 160,20 20-95,-20-1-161,0 1-32,0 19-192,19-19-33,-19-20-127,0-1-257,0 1-800,0-20-2018,0-20-3427</inkml:trace>
  <inkml:trace contextRef="#ctx0" brushRef="#br0" timeOffset="47208.7002">9707 13492 14317,'-41'0'1505,"41"0"-1537,0 0 449,0 0-33,41 0-320,-3 20-897,3-20-1697,-2 0-641,21 0 1377,-21 0-480,1 0-3363</inkml:trace>
  <inkml:trace contextRef="#ctx0" brushRef="#br0" timeOffset="47322.7067">10122 13413 6245,'0'40'1314,"0"-21"-450,0 21 514,0-20-609,0 20-641,0-20-353,20 19-1792,-20-19-2500</inkml:trace>
  <inkml:trace contextRef="#ctx0" brushRef="#br0" timeOffset="47452.7141">10162 13472 6470,'-40'-40'4356,"40"21"-3043,0-1-512,0 20-737,0 20-545,0-20-1505,0 19-1697</inkml:trace>
  <inkml:trace contextRef="#ctx0" brushRef="#br0" timeOffset="47790.7335">10421 13432 15983,'0'21'416,"-20"-21"-512,20 19 96,-20 1 0,0 20 0,0-20-256,20 20-577,0-21 128,0 1-512,20 0 192,20-20 481,-20 0 63,19 0 481,-19-20 64,0 0 545,1-19 288,-3-1 256,-18 0-192,0 1-385,0-1-416,-18-1 513,-3 2 160,1 19-545,0 1-256,0 19 96,20 19 64,-19 21-64,19 0 1,0-1-65,19 1-64,1 0-193,0 0-799,0 0-1154,19-21-2147,2 21-5572</inkml:trace>
  <inkml:trace contextRef="#ctx0" brushRef="#br0" timeOffset="48122.7525">10798 13572 12107,'-20'-20'32,"20"20"-160,-20 0 640,0 0 1,20 20-449,-19 0-96,19-1-224,0 1 128,19 0-33,1-20 161,0 0 0,20 0 96,-21-20 673,1 0 128,0 1 64,0-21 96,-20 20-128,0-20-545,0 1-192,0-21-192,-20 20-256,0 0 160,0 0 96,1 1-320,19 19 384,-20 20-96,20 20 288,-20-1-96,20 22-32,20-2 32,-20 0-128,20 21-64,-1-20-512,1 0-1442,0 0-2915</inkml:trace>
  <inkml:trace contextRef="#ctx0" brushRef="#br0" timeOffset="48599.7797">10997 13611 9064,'0'0'7367,"0"20"-7367,0-20 96,0 0 513,20 0-449,-2 0-96,2-20 0,1 20-32,-1-19 32,0 19 32,-1-20-64,-19 0-64,0 20-224,-19-20 0,19 20-257,-40 0 33,19 0 416,1 0 64,2 0 64,-2 20 0,20 0 32,0 0-64,20-1 32,-20 21-128,18-20-256,23-20-129,-21 20 33,0 0 256,-1-20 160,1 19 128,0-19 0,-20 0 0,0 0-288,20 0-673,-20 0-961,0 0 289,0-19 416,0 19 1057,0-20 1025,0 0 288,0 20 224,0-20 289,0 20-192,20 0-673,-20 0-673,20 0-192,-1 0-32,1 20-64,0-20 96,-20 20-32,20-20-128,1 0-256,-21 20-257,18-1-896,-18-19-3396</inkml:trace>
  <inkml:trace contextRef="#ctx0" brushRef="#br0" timeOffset="49818.8495">12406 13234 7975,'0'-40'2691,"0"40"-1314,0-20 609,0 20-1025,0 0 96,0 20-192,0 0-417,0 19-128,0 21-160,0-1-96,0 1-256,0 0-320,0 0-481,0-20-449,0-1-800,0 1-2178</inkml:trace>
  <inkml:trace contextRef="#ctx0" brushRef="#br0" timeOffset="50502.8886">12624 13472 14381,'21'-19'833,"-21"19"-1025,0 0 224,-21 19 448,1 1 225,0 0-353,0 0-288,1 20-64,19-20 0,0 19-64,0-19-128,0 0 64,19-20 64,21 0 96,-20 0 0,1-20 0,-3 0 64,2 0 32,0 1 224,-20-1-63,21-20-129,-21 20-96,0 20-64,-21-20-64,21 20 64,-20 20 32,20 0-288,0 0 512,0 20-256,0-21 32,20 1-64,1 0 32,-1 0 0,19-20 96,-19 0 0,20 0-64,-20-20 128,-1 0 225,-19 0-321,20 1-32,-20-1-385,0 20-159,0-20 512,0 20-192,-20-20 32,20 20 192,0 20 0,0-20 32,0 20-32,0 0-32,20-1-64,0-19-257,-20 0 65,20 0 256,0 0 64,-1 0 64,-19 0 32,0 0 33,0 0-193,0 0-257,0 0 33,0 0 128,0 0 96,0 20-448,20 0-353,0 0 224,0 20-127,19-21 351,-19 1 321,1 1 289,-21-2 992,20 1 416,-40 0-63,20-20-161,-41 0-768,2 0-609,-1 0-64,1 0-160,-1 0-32,0 0-449,1 0-608,39-20-1858,-20 20-3043</inkml:trace>
  <inkml:trace contextRef="#ctx0" brushRef="#br0" timeOffset="51095.9225">13299 13651 14285,'-20'20'2819,"1"-20"-2691,19 0 128,-20 0 96,20 0 1,20 0-289,-20 0-32,19 0-32,1 0 96,20-20-64,-20 20 32,-20-20-32,19 0-128,-19 1 0,-19-1 32,-1 20-64,0 0 64,0 0 32,0 0-97,1 0 65,-1 20-64,0-1 128,20 1 0,20 0 96,0 0-64,-1-20-64,1 20 64,20-20-32,-1 0-128,-19 0-32,20 0-416,-19 0-1090,-3-20-1473,2 20-801,0 0-640,-20 0 2978,0 0 2980,0 0 1472,0 0-832,-20 0-1057,20 0 353,0 0-450,20 0-671,-20 20-193,21-20-321,-21 0 1,20 0 480,-2 0 673,-18 0 929,0 0-1,0 0-191,0-20-257,0 0-256,0 0-320,0 0-609,0 1 128,0-21-160,20 20 64,1 20-192,19-20-160,-20 20-288,19 0-577,1 0-801,-20 0-2146,19 0-8808</inkml:trace>
  <inkml:trace contextRef="#ctx0" brushRef="#br0" timeOffset="51564.9493">13001 13492 12651,'0'0'2147,"0"0"-2212,-20 0 97,20 0 769,0 20-64,0 0-641,0 0-96,0 20-192,0-1-257,0-19-1152,0 20-3652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25399" units="in"/>
          <inkml:channel name="F" type="integer" max="32767" units="dev"/>
        </inkml:traceFormat>
        <inkml:channelProperties>
          <inkml:channelProperty channel="X" name="resolution" value="4096.38672" units="1/in"/>
          <inkml:channelProperty channel="Y" name="resolution" value="5080.81592" units="1/in"/>
          <inkml:channelProperty channel="F" name="resolution" value="0" units="1/dev"/>
        </inkml:channelProperties>
      </inkml:inkSource>
      <inkml:timestamp xml:id="ts0" timeString="2011-10-16T20:15:02.201"/>
    </inkml:context>
    <inkml:brush xml:id="br0">
      <inkml:brushProperty name="width" value="0.05292" units="cm"/>
      <inkml:brushProperty name="height" value="0.05292" units="cm"/>
      <inkml:brushProperty name="color" value="#0000FF"/>
    </inkml:brush>
    <inkml:brush xml:id="br1">
      <inkml:brushProperty name="width" value="0.05292" units="cm"/>
      <inkml:brushProperty name="height" value="0.05292" units="cm"/>
      <inkml:brushProperty name="color" value="#00FF00"/>
    </inkml:brush>
  </inkml:definitions>
  <inkml:trace contextRef="#ctx0" brushRef="#br0">6688 9021 1409,'0'0'2370,"0"0"385,0 0-545,0 0-545,0 0-415,0 0-386,0 0-479,0 0-97,0 0-96,20 0 96,-20-20 1,20 20 63,1 0-128,17 0-96,3 0-32,-21 0-96,19 0 0,-19 0 0,0 20 0,19-20 0,-19 20 0,0-20-32,0 20 32,0 0-64,0-1-64,-1 2-32,-19-2 64,0 1 96,0 20 0,0 0 0,-19-1 0,19 1 32,0 0-64,0-1 64,0 2-64,0-2 64,-20 21-64,20-20 96,0 20 0,0-1 64,0 1 129,0-1 31,0 1-32,0-20-128,0 19-32,0 1 32,20-21 97,-20 21 31,19-20 64,1 0-32,-20-1 97,20 1-1,1 0-192,-1-1 97,-2-18-97,2 18-192,21-19 64,-21 0-64,-2 0-96,3-1-96,19 2-65,-20-21 33,-1 19-32,-19-19 96,20 0 128,-20 0 64,20 0 64,-20 0 96,0 0 0,0 0-64,-20-19 0,20 19-32,0 0-192,-20 0 96,20-21 0,-19 21-128,19 0 128,-20 0-96,0 0 96,20 0 32,-20 0-32,-1 21 32,3-21-64,-2 0 0,20 19-32,-20-19 32,20 0 0,0 20-192,-21-20 32,21 21 192,0-2 0,0-19-32,-20 20 64,20 0-32,0-1 0,-18 2 0,18 18 0,0-19-32,-20 0 0,20 0-32,0 0-1,0 19-63,-21-19 160,21 20-64,0-20 64,0 20-32,0 0 0,0-1 32,0 1-32,0 20 64,-20-20 33,20-1-1,0 1 0,0 19-32,0-19 64,0 0 32,0 19-32,0-19 64,0 20 97,0-20-193,0 19 96,0 1-192,0-20 32,0 19-96,0 1 96,0-1-32,0 1 96,0-20-128,0 19 320,0 1-192,0-1-32,20 1-32,-20-21 65,0 2-33,0-2-32,0-19 96,0 20 64,0 19 32,21-19-128,-21 20-32,0-1 64,20-19-320,-20 19 384,0 2-352,0-22 320,0 21-63,18-20-354,-18 19 514,0-19-257,0 0-33,0 19 66,0-19-33,20-1 0,-20 2 0,0-2 32,0 0 0,21 2 0,-21-1-64,0-21 96,0 1-192,20 0 160,-20 0 32,0 0 64,0 0-160,0-20 32,0 20-64,-20-20-97,20 0 97,0 0 32,-21 19 64,21-19-32,-20 0 32,2 0-32,18 0 97,-20 20-33,-1-20 0,1 0-32,0 20 64,1-20 96,-21 20-32,20-20 64,-20 20 65,21-20-129,-21 0-192,20 20-64,-19-20-609,19 0-416,0 0-1922,-1 0-5189</inkml:trace>
  <inkml:trace contextRef="#ctx0" brushRef="#br0" timeOffset="6695.3829">7939 10412 7238,'0'-19'1250,"0"19"-161,-20 0 128,20 0-481,0 19-607,20-19 319,-20 40 64,0-20-95,0 19 223,0 1-63,0 20-257,0-20-63,-20 0-129,20-1-32,0-19 0,0 0 96,0 0 0,0-20-96,0 0 193,0 0 31,0-20-288,0 0-128,0-19 0,0 19 0,0-20 0,20 0-129,-20 0-31,20 20 64,-20 1 224,21-2-32,-21 21 0,18 0 96,-18 0 96,20 0 193,-20 21 31,21-2 64,-21 1 65,20 20-385,-20 0-96,0 0-128,20-1-352,-20 1-353,0-20-320,18 0-384,-18 0-449,0-1-2178</inkml:trace>
  <inkml:trace contextRef="#ctx0" brushRef="#br0" timeOffset="6984.3994">8296 10571 14221,'0'0'1313,"0"0"-800,0 0 992,20 0 65,0 0-898,0-20-351,0 20-257,-1 0-128,21 0-257,-19 0-544,-1 0-832,-2 0-1154,2 0-1697</inkml:trace>
  <inkml:trace contextRef="#ctx0" brushRef="#br0" timeOffset="7134.408">8376 10670 9384,'19'21'737,"1"-21"-385,0 0 289,21 0 256,-23 0-801,2 0-1569,1 0-7208</inkml:trace>
  <inkml:trace contextRef="#ctx0" brushRef="#br0" timeOffset="7402.4234">8832 10432 13516,'-20'20'257,"20"0"-1,-18 0 929,18 20-256,0-21-673,0 22-256,0-2-224,0-19-129,18 20-223,2-20-737,0-1-897,-20 1-2851</inkml:trace>
  <inkml:trace contextRef="#ctx0" brushRef="#br0" timeOffset="7769.4443">9150 10452 7334,'0'0'6887,"0"20"-6695,0-20-96,-20 20 641,20-1-128,0 2-545,0-2-225,0 1-351,20 20-289,0-20-256,0 0-865,19-1-608,1-19 1249,-1 0 1185,2 0 352,-21-19 577,18-1 320,-17 0 0,-1-20-160,-20 20 160,0 1 32,-20-21-32,-19 40-352,-1-20-353,-1 20-256,2 0-320,-1 0-640,1 20-738,19-1-1248,20-19-5766</inkml:trace>
  <inkml:trace contextRef="#ctx0" brushRef="#br0" timeOffset="8065.4613">9666 10452 4452,'-20'0'-993,"0"20"1217,1-20 1602,19 39-385,0-18-1089,0-2-288,0 22-96,19-22 64,1 1 65,0 0 95,21-20 128,-3 0 769,3-20 384,-2 20 97,-19-39 31,20 18-159,-40 1-513,0-20-257,0 21-191,-20-21-417,-20 20-448,1 0-802,-2 20-2305</inkml:trace>
  <inkml:trace contextRef="#ctx0" brushRef="#br0" timeOffset="34755.9879">12187 6756 2146,'0'0'192,"-20"-20"0,20 20 32,0 0 769,0 0 288,20-19-544,-20 19 96,0 0 768,0 0 353,0 0-160,0 0-225,0 0-544,0 0-416,0 0 31,0 0 225,20 0-160,1 0-129,-1 19 1,-2-19 0,23 20-161,-21 0-160,19 0-32,1 0-95,0 0-65,-1-1-64,-19 1 32,20 0 0,-21-20-96,21 20 32,-40-20-129,20 20-127,1-20-224,-21 0-577,0 0-321,0 0-608,0 0-352,0 0-1826</inkml:trace>
  <inkml:trace contextRef="#ctx0" brushRef="#br0" timeOffset="35016.0028">12604 6656 9160,'0'-19'1377,"0"19"321,0 0 288,0 0-1153,0 0-641,0 19 64,-20 2 129,0 19 95,1-1 32,-1-19-127,0 20-289,0-1-128,0 1-417,1-20-672,-1 20-448,20-21-481,0-19-2210</inkml:trace>
  <inkml:trace contextRef="#ctx0" brushRef="#br0" timeOffset="35362.0226">12843 6915 8295,'20'0'1730,"-20"0"-225,0 0 481,0 0-1057,0 0-64,0 20-64,0 0-449,19-1-256,-19 1-64,0 20-160,20-20-609,-20-20-1024,0 20-1378,20-20-5221</inkml:trace>
  <inkml:trace contextRef="#ctx0" brushRef="#br0" timeOffset="35802.0477">12942 6478 10217,'0'-20'897,"0"20"-160,0-20 864,20 20-384,-20 0 289,19 0-385,1 0-897,0 0-160,0 20-64,-20-20 32,21 20-96,-21 0-128,0-1-32,-21-19 160,21 20 0,-20 0 96,20-20 32,0 0 160,0 20 0,0-20-224,0 0 64,0 0-64,20 0 0,19 0-448,-19 0-481,1 0-833,19 0-992,-22 20-7304</inkml:trace>
  <inkml:trace contextRef="#ctx0" brushRef="#br0" timeOffset="37721.1575">13438 6935 13741,'0'0'1409,"0"0"-1121,0 0 225,0 20 319,0-20 289,0 19-544,-20 21-417,20-20-192,-20 20-96,20-21-513,-20 21-1024,1-19-1955,19-2-6886</inkml:trace>
  <inkml:trace contextRef="#ctx0" brushRef="#br0" timeOffset="38211.1855">13934 6717 14637,'0'0'321,"21"0"640,-1 19 96,19-19-577,1 20-32,-1 0-319,21 20-65,-21-20-64,1-1-193,0 1-703,-21 0-866,21 0-1217,-19-20-2914</inkml:trace>
  <inkml:trace contextRef="#ctx0" brushRef="#br0" timeOffset="38420.1975">14311 6577 12940,'-20'0'576,"20"20"-191,-19 20 960,-1 0-192,0 0-352,-20-1-609,21 21-320,19-21-577,-20 1-352,20 0-416,0-20-1250,0-1-4420</inkml:trace>
  <inkml:trace contextRef="#ctx0" brushRef="#br0" timeOffset="38846.2218">14570 6895 11306,'0'0'2018,"0"0"-1666,0 20 866,0-20 127,0 20-608,0 0-545,0-1-192,0 1-289,20 20-383,-20-40-802,0 20-1632,19-20-5895</inkml:trace>
  <inkml:trace contextRef="#ctx0" brushRef="#br0" timeOffset="39090.2358">14689 6618 7559,'0'19'9577,"0"-19"-9737,19 0 448,1 19 545,0 2 31,1-2-223,17 21-481,3-20-96,-1 0-128,-1 20-32,1-20-544,-20-1-1122,-1-19-737,1 20-1184,0-20-7143</inkml:trace>
  <inkml:trace contextRef="#ctx0" brushRef="#br0" timeOffset="39258.2454">15026 6618 1057,'-39'38'14445,"19"-17"-14253,0 19 545,0-21 512,0 21-672,20 0-449,-19-1-416,-1 1-1506,20-20-833,0 0-1184</inkml:trace>
  <inkml:trace contextRef="#ctx0" brushRef="#br0" timeOffset="39510.2598">15165 6776 15118,'59'0'544,"-18"0"193,-21 0-545,0 0-224,-20 20 32,0-20-256,0 40-513,-20-21 193,0 1 480,-1 0 192,1 0 0,20 0 160,-20-20 64,40 20 161,-20-20 63,20 0-255,21 0-257,-21-20-481,19 20-1985,-19 0-4228</inkml:trace>
  <inkml:trace contextRef="#ctx0" brushRef="#br0" timeOffset="39718.2717">15702 6935 14765,'39'0'3043,"-39"20"-2530,0-20 63,0 19 610,-21 1-418,3 0-576,-2 0 97,-21 0-1186,3 0-801,17-20-1601,1 19-8520</inkml:trace>
  <inkml:trace contextRef="#ctx0" brushRef="#br0" timeOffset="40166.2973">15880 6637 8968,'0'0'5317,"0"0"-5253,0 0 545,20 0 1409,-20 19-385,19 2-384,1-2-448,20 21-481,-19-20-256,17 20 0,3-20-224,-21 0-640,18 19-738,-17-19-736,-1-20-1474,0 20-7078</inkml:trace>
  <inkml:trace contextRef="#ctx0" brushRef="#br0" timeOffset="40352.308">16158 6597 14445,'-21'40'1185,"21"0"-896,0 0 95,-18-1-192,18 21-128,-20-21-128,20 1-833,0 0-1185,0-20-993,0-1-2306</inkml:trace>
  <inkml:trace contextRef="#ctx0" brushRef="#br0" timeOffset="40764.3315">16455 6855 1697,'20'0'13453,"-20"0"-12941,0 0 705,0 0 962,0 20-642,0 0-384,21 0-704,-21 0-257,0 0-160,0-1-96,20 1-321,-20 0-800,0 0-929,18-20-1153,-18 0-6438</inkml:trace>
  <inkml:trace contextRef="#ctx0" brushRef="#br0" timeOffset="41002.3452">16773 6915 12491,'20'0'-544,"-20"0"-7368</inkml:trace>
  <inkml:trace contextRef="#ctx0" brushRef="#br0" timeOffset="41131.3525">16773 6915 256,'20'0'4996,"-20"20"-3394,-20-20-1506,20 20 385,0-1 1889,-20 1-224,20 0-1153,0-20-641,0 20 321,0-20-193,0 0-480,0 0-64,0 0-192,20 0-737,-20 0-1441,0 0-2883</inkml:trace>
  <inkml:trace contextRef="#ctx0" brushRef="#br0" timeOffset="41593.379">16733 6994 1057,'0'0'2594,"0"0"-2562,20 0 1409,-20 0 289,0-20-353,0 20-256,0 0-800,20 0-225,-20 0 544,0-19 193,-20 19 32,20 0 96,0-20 288,-20 20-224,20-20-288,0 0-161,0 0-255,-19 0-257,19 1-128,0-1-161,0 0-95,-20-20-160,20 1-129,-20-1 225,20 19 320,-20 2 320,0 0 320,20 19 97,-19 0-64,19 0-193,0 0-352,0 0 96,0 19 289,19-19-65,1 19-192,0 21 96,20-19 129,-21 18 31,21 1-159,-20 0-33,0-1-64,-1 1-96,1 0-32,0-21-32,1 1-128,-21 0-192,20 0-193,-20-20-127,0 0-481,0 0-417,0 0-1569,0-20-2081</inkml:trace>
  <inkml:trace contextRef="#ctx0" brushRef="#br0" timeOffset="41811.3914">16933 6618 9480,'0'19'3556,"0"-19"-3268,-20 40 801,0 0 769,-1-1-417,1 1-576,0 19-577,1 1-192,-1-20 1,0 19-33,20-19-577,0-20-832,0-1-1378,0 2-2594</inkml:trace>
  <inkml:trace contextRef="#ctx0" brushRef="#br0" timeOffset="42178.4124">17111 6836 16207,'39'0'2050,"-19"0"-1922,0 0 737,0 0-225,-20 0-351,0 19-225,20 1-449,-20 0-383,0 0 159,-20-20 385,20 20-513,0 0 96,20-20 385,-20 19 320,19-19-96,1 0 0,0 0 32,1 0 64,-1 20 128,-20-20 33,0 0 287,0 20 385,-20 0-192,-1 0-385,-19 0-160,21-1-96,-21-19-32,20 21-320,0-21-192,20 19-225,0-19-480,20 0-609,0 0-2018,20-19-6149</inkml:trace>
  <inkml:trace contextRef="#ctx0" brushRef="#br0" timeOffset="42308.4199">17607 7074 12427,'-20'19'5958,"20"2"-5862,-40-2-64,21-19 32,-21 21-608,0-2-2852</inkml:trace>
  <inkml:trace contextRef="#ctx0" brushRef="#br0" timeOffset="42784.4471">17865 6597 11146,'0'21'5509,"0"-21"-5092,0 19 576,40 0 512,0 21-416,19 0-288,0 0-609,22 0-352,-22-20-481,-1 19-224,3 1-704,-22-20-1250,-19 0-1345,0-20-4708</inkml:trace>
  <inkml:trace contextRef="#ctx0" brushRef="#br0" timeOffset="42964.4574">18282 6637 13196,'0'0'2306,"-21"19"-2082,3 2 257,-2 19 544,0-1 32,-1 21-481,1-21-480,2 21-384,18-20-897,-21-1-1538,21 1-3170</inkml:trace>
  <inkml:trace contextRef="#ctx0" brushRef="#br0" timeOffset="43340.4789">18620 6895 1121,'0'0'3811,"0"0"-63,0 0-673,0 0-641,0 0-416,0 0-192,0 20-417,0-20-288,0 20-544,0 0-385,0-1-128,0-19-32,20 20-64,-20 0-385,0 0-736,0-20-1025,0 20-1121,0-20-3812</inkml:trace>
  <inkml:trace contextRef="#ctx0" brushRef="#br0" timeOffset="43735.5015">18798 6696 8616,'0'-19'2818,"0"19"-2529,0 19 1056,0-19 929,20 21-192,20-2-801,-21 21-320,21-20-256,19 20-65,-19-21-383,1 1-161,-2 0-320,-19 0-737,0 0 160,0-20-833,-20 20-864,0-20-1121,0 0-5094</inkml:trace>
  <inkml:trace contextRef="#ctx0" brushRef="#br0" timeOffset="43937.513">19156 6618 12427,'0'0'641,"0"0"-225,0 19 1955,-20 0-129,20 21-929,-20 0-673,-21 0-543,23 20-65,-23-21 0,21 1-481,0 0-448,20-1-800,0-19-1026,20-20-2754</inkml:trace>
  <inkml:trace contextRef="#ctx0" brushRef="#br0" timeOffset="44147.5251">19393 6796 16303,'0'20'-352,"0"0"320,0-20 864,-20 19 642,20 1-673,20 0-609,0 0-160,1 0 0,19-20 288,-1 0-416,1 0-737,-20 0-672,19-20-1026,-39 0-4387</inkml:trace>
  <inkml:trace contextRef="#ctx0" brushRef="#br0" timeOffset="44291.5333">19513 6855 14029,'-21'80'1025,"21"-41"-353,21 1 417,-21-20-352,20 20-481,-20-21-704,20 2-1122,0-21-3234</inkml:trace>
  <inkml:trace contextRef="#ctx0" brushRef="#br0" timeOffset="44471.5436">20029 6935 20307,'0'0'704,"20"0"-3202,-20 0 1986,20 0-385,-20 0-2755</inkml:trace>
  <inkml:trace contextRef="#ctx0" brushRef="#br0" timeOffset="44623.5523">20268 6915 16783,'20'0'193,"-20"0"-642,0 0 417,0 0-2562,18 0-8489</inkml:trace>
  <inkml:trace contextRef="#ctx0" brushRef="#br0" timeOffset="44745.5593">20486 6895 16495,'19'0'-4420,"-19"0"-6919</inkml:trace>
  <inkml:trace contextRef="#ctx0" brushRef="#br0" timeOffset="44882.5671">20644 6895 15758,'20'0'2467,"-20"0"-3044,21 0 385,-21 0-2050,0 0-9930</inkml:trace>
  <inkml:trace contextRef="#ctx0" brushRef="#br0" timeOffset="45309.5915">20962 6557 12940,'-20'-20'448,"20"20"353,0 0 352,20 20 1153,19 0-480,21 21-769,-1-3-577,22 2-351,-2 20-129,-20-20-385,20 0-384,-19-1-736,-21-19-1282,1 0-3779</inkml:trace>
  <inkml:trace contextRef="#ctx0" brushRef="#br0" timeOffset="45495.6022">21499 6557 18481,'-41'61'288,"21"-23"-320,-19 23 160,-1-2 193,20-19-161,-19 19-545,19-19-1216,20 0-994,0-1-1120</inkml:trace>
  <inkml:trace contextRef="#ctx0" brushRef="#br0" timeOffset="45706.6142">21835 6836 5349,'0'19'13548,"20"-19"-13868,-20 20 416,0 0 865,0 0 64,0 0-705,0 19-416,20-19-833,-20 20-896,0-20-1346,0 0-7239</inkml:trace>
  <inkml:trace contextRef="#ctx0" brushRef="#br0" timeOffset="45950.6282">22114 6537 4548,'-40'20'12876,"40"0"-13901,20 0 929,19 20 1121,-19 0 416,20 0-704,-1-21-705,21 21-32,-21 0-192,1-1-929,1 1-2178,-23-20-5350</inkml:trace>
  <inkml:trace contextRef="#ctx0" brushRef="#br0" timeOffset="46152.6397">22392 6618 16207,'-21'78'608,"1"-38"-383,20 0 159,-20 0 193,20-1-545,0 1-769,0 0-2178,0-20-3811</inkml:trace>
  <inkml:trace contextRef="#ctx0" brushRef="#br0" timeOffset="46340.6505">22689 6796 17552,'20'0'993,"-20"20"-1153,0 0 480,0-1 865,-20 1-512,20 0-545,-20 0-672,20 20-1250,0-21-1025,0 1-2081</inkml:trace>
  <inkml:trace contextRef="#ctx0" brushRef="#br0" timeOffset="46599.6653">22928 6895 12651,'0'0'1442,"0"0"-1859,0 0 674,0 20 736,0-20-769,0 20-224,0 0-417,0-1 97,19-19 352,1 20-32,-20-20-32,20 0 32,20 0 64,-21 0 513,-19-20-97,0 1 33,0-1 31,0 0-448,-19 0-288,-1 20-1089,-20-20-1698,20 20-7335</inkml:trace>
  <inkml:trace contextRef="#ctx0" brushRef="#br0" timeOffset="46873.681">23205 6915 12748,'0'0'-993,"0"0"800,-20 20 1923,20-20-705,0 20-801,0-1-320,0 1-256,20 0 0,19 0 159,2-20 193,-1 0 225,-22 0 543,3 0 513,-1 0 65,0-20-193,0 20 64,-20-20-448,0 0-801,-20 1-449,0-1-928,-39 0-2499</inkml:trace>
  <inkml:trace contextRef="#ctx0" brushRef="#br0" timeOffset="48122.7524">12545 7530 11947,'0'0'801,"0"21"288,19-21 704,21 19-287,1 2-545,17-2-769,1 0 64,-18 2-320,19 19-96,-21-20-160,1 19-321,-20-19-160,19 0-64,-39 0-160,20 0-736,-20-20-2371,0 20-4643</inkml:trace>
  <inkml:trace contextRef="#ctx0" brushRef="#br0" timeOffset="48331.7644">12922 7510 13004,'0'0'192,"-20"41"-160,0-22 96,1 21 481,-1 0 480,-20 20-769,20-21-352,-1 1-448,3 0-674,18-1-1152,0-19-4420</inkml:trace>
  <inkml:trace contextRef="#ctx0" brushRef="#br0" timeOffset="48642.7822">13041 7730 7302,'39'0'6727,"-19"0"-6695,1 0 224,19 0-64,-22 0-192,3 19 256,-21-19-223,0 40-354,0-20 161,0 0 320,-21 0-64,3 19 0,18-39-64,0 20 129,0-20-65,0 20-32,18-20-128,3-20-929,-1 20-2915</inkml:trace>
  <inkml:trace contextRef="#ctx0" brushRef="#br0" timeOffset="48965.8006">13200 7391 16207,'-21'-19'865,"3"19"-961,36 0 96,-18 0 288,41 0 577,-21 0-353,19 0-480,1 19 32,-20-19-160,0 20 96,-1 0-64,-19 0-224,0 0 128,0 0 192,-19-1 64,19-19 0,-20 20-64,20-20 32,0 0-32,0 0-96,0 0 0,20 21-353,-1-21-319,1 0 63,0 0-160,21 19-960,-41-19-2051,18 21-4484</inkml:trace>
  <inkml:trace contextRef="#ctx0" brushRef="#br0" timeOffset="49261.8176">13677 7789 15246,'0'20'2018,"0"-20"-2306,0 20 864,0 0 577,-20-1-320,0 1-801,0 0-224,-1 0-1153,21 0-705,-20 0-2242</inkml:trace>
  <inkml:trace contextRef="#ctx0" brushRef="#br0" timeOffset="49491.8307">13894 7591 17552,'0'19'96,"20"0"353,0 2 896,21-1-320,-23 20-385,23-20-543,-1 19-226,19-19-415,-39 20 31,19-20-608,-19-1-1057,0-19-576,0 0-770</inkml:trace>
  <inkml:trace contextRef="#ctx0" brushRef="#br0" timeOffset="49672.8411">14212 7570 7559,'-39'59'8904,"19"-18"-8776,-20-21 160,20 20 225,1-1-353,-21 1-224,40 0-1473,-20-1-1923,20-19-4323</inkml:trace>
  <inkml:trace contextRef="#ctx0" brushRef="#br0" timeOffset="49888.8534">14311 7789 10217,'61'0'320,"-43"0"97,-18 20 480,20-20 192,-20 20-417,0 0-447,0-1-1,-20 1 0,20-20-128,0 20-96,20 0 0,-20-20-96,21 0-448,-21 0-1026,20 0-4163</inkml:trace>
  <inkml:trace contextRef="#ctx0" brushRef="#br0" timeOffset="50423.884">14570 7629 13837,'0'0'1025,"0"0"-577,0 0 1346,0 0 63,0 0-832,20 21-32,-20-21-512,39 20-161,-19 0-64,0 0-63,19 0-290,-19-1-351,0 1-705,21 0-513,-23-20-960,2 0-2371</inkml:trace>
  <inkml:trace contextRef="#ctx0" brushRef="#br0" timeOffset="50609.8947">14789 7570 9256,'-20'40'4517,"-1"-21"-3364,21 22 961,-20-1-385,0-1-928,1 21-737,-1-40-256,20 19-1121,0 1-1666,0-20-2691</inkml:trace>
  <inkml:trace contextRef="#ctx0" brushRef="#br0" timeOffset="50940.9136">14967 7690 15438,'39'0'288,"1"-20"1250,-20 20 159,19 0-1024,-39 20-673,20-20-416,-20 20-513,0 0 32,0-1 545,-20 1 95,20 0-63,20-20 64,-20 20 256,20-20-96,21 20-257,-23-20 65,2 20 160,0-20 32,1 19 64,-21-19 256,-21 20 705,1-20 64,0 20 32,-19-20-256,-1 20-481,1-20-288,19 0-288,0 0-1154,0 0-1825,20 0-5349</inkml:trace>
  <inkml:trace contextRef="#ctx0" brushRef="#br0" timeOffset="51143.9252">15582 7789 18321,'39'0'801,"-39"0"-2307,20-20 1346,1 20-288,-21 0-834,20 0-4003</inkml:trace>
  <inkml:trace contextRef="#ctx0" brushRef="#br0" timeOffset="51279.933">15880 7769 14958,'0'0'-96,"0"0"-1,0 0-511,0 0-2819,0 0-7302</inkml:trace>
  <inkml:trace contextRef="#ctx0" brushRef="#br0" timeOffset="51389.9393">16079 7749 13388,'20'0'-576,"-20"0"-8393</inkml:trace>
  <inkml:trace contextRef="#ctx0" brushRef="#br0" timeOffset="51511.9463">16277 7749 480,'40'0'14926,"-40"-19"-14830,19 19-160,-19 0-2594</inkml:trace>
  <inkml:trace contextRef="#ctx0" brushRef="#br1" timeOffset="58342.337">18144 7272 1569,'0'0'577,"0"0"640,0 0 961,0 0 256,-21 0-544,21 0-385,0-19-127,0 19-33,-20 0-96,20 0-160,0 0-352,0 0-353,0 0 0,0 0-191,0 0-65,0 0 0,20 0-32,1 0 32,-3 0 32,2 0-160,21 0 64,-3 0-32,3 0-32,-21 19 0,19-19-96,1 0-160,0 0-256,-21 0-738,1 0-960,0 0-1089,-20 0-4324</inkml:trace>
  <inkml:trace contextRef="#ctx0" brushRef="#br1" timeOffset="58848.3659">18937 7292 8295,'-20'0'2242,"20"0"-1633,20 0 768,-20-20 257,21 20-577,17 0-288,3 0-353,-3 0-96,23 0 417,-2 0-257,1 0-159,-1 0-289,-19 0-128,-1 0-385,2 0-544,-21 0-736,0 0-1090,-2 0-4100</inkml:trace>
  <inkml:trace contextRef="#ctx0" brushRef="#br0" timeOffset="63218.6159">7899 11247 7783,'-19'0'2306,"19"0"-2146,0 0 641,19 0 640,21 0-576,1-20-609,18 20-95,20-20 191,20 20 288,20 0 129,1-19-416,18 19-1,-19 0-160,20 0-32,1 0 0,-2 0-128,1 0 0,-19 0 32,-1-20-64,-40 20 33,0 0-33,-20 0-225,-18-20-928,-41 20-1185,0 0-1474</inkml:trace>
  <inkml:trace contextRef="#ctx0" brushRef="#br0" timeOffset="65584.7512">15344 8544 9609,'-20'0'896,"20"20"-896,0-20 225,0 0 896,0 20-32,0-20-224,0 0 31,20 0 129,-20 0 225,20 0-482,0-20-351,0 20-385,-1-20-64,1-19-609,20 19-320,-20-1-32,19 2-128,-19-1 32,0 0-96,-20 20 96,0 0 352,21 0 577,-21 20 288,-21 0 96,21-1 193,0 2-225,0-1-96,0-1 32,21-19 225,-3 0 319,2 0-31,21 0 96,-21-19-33,-2 19-223,-18-20-289,21-1-256,-21 2-833,0-1-1249,0 20-4260</inkml:trace>
  <inkml:trace contextRef="#ctx0" brushRef="#br0" timeOffset="65916.7702">15463 8902 17808,'-20'0'801,"20"-20"-865,0 20 128,20-20 0,-20 0-224,20 0-352,0-19-834,19 19-63,-19 0 928,0 20 161,-20-20 64,21 20 32,-21 20 384,0-20 224,18 20-128,-18 0-191,20 0-65,-20-1 32,21-19-32,-1 20 32,0-20 128,-2 0 192,23 0 193,-21-20-193,0 1-416,-20 19-673,19-20-992,-19 0-2019</inkml:trace>
  <inkml:trace contextRef="#ctx0" brushRef="#br0" timeOffset="66327.7937">16198 8445 14221,'0'-40'737,"0"40"-833,0-19 416,20-2 353,-1 21-1,-19 0-512,20-20-192,-20 20-256,0 0-353,0 0 481,-20 20 32,-19 1 128,19-2 32,0 1 0,-1 0 0,3-1-64,-2 2 32,20 18-32,20-19 0,-2 0-224,23 20-64,-1-21 95,-21 2 65,21-2 64,-20 2 96,-20-21-32,0 19 160,0-19 641,0 20-128,-20-20-417,-20 0-160,21-20-256,-21 20-257,-1 0-320,23 0-800,-2 0-1666,20 0-3555</inkml:trace>
  <inkml:trace contextRef="#ctx0" brushRef="#br0" timeOffset="66615.8102">16615 8524 11947,'0'-19'1986,"-20"19"-2531,0 19 481,-21 1 416,23 0 65,-2 0-1,-1 19-256,21-18-160,21-2 96,-1-19 97,19 21-97,1-21-64,-1 0 96,21-21 384,-21 2 33,-19 19-97,0-21 193,-20 2 160,0-21-65,-20 20-319,-19 0-193,19 1-128,-20 19-192,1-20-737,-1 20-608,20 0-1058,20 20-1568</inkml:trace>
  <inkml:trace contextRef="#ctx0" brushRef="#br0" timeOffset="66911.8271">16972 8564 15342,'20'0'-192,"-20"0"192,-20 20 576,-1-20 97,3 20-289,18-1-416,0 2 64,0-2-128,0 2 64,39-2-128,1 1-96,-1 0 192,1-20 192,19 0 256,-19-20 97,-20 0 448,0 1 128,-1-2-32,-19 2-353,-19-21-287,-21 20-321,0 0-224,1 0-129,-1 20-447,1 0-962,19 0-1057,0 0-1825,20 20-4613</inkml:trace>
  <inkml:trace contextRef="#ctx0" brushRef="#br0" timeOffset="67184.8427">17409 8584 13933,'20'0'1153,"-20"0"-1057,-20 0 288,20 20-128,-20-20-159,20 19-97,-21 2-97,21 19-287,21-21 160,-1 1-289,0 0-223,19-20 544,21 0 544,-21 0 577,1-20 128,-1 0 320,-19 1 96,-20-2-351,0 2-226,-20-2-287,-19-18-417,-1 19-96,1 0-192,-1 0-192,0 20-1154,1 0-2433,19 0-12299</inkml:trace>
  <inkml:trace contextRef="#ctx0" brushRef="#br0" timeOffset="67791.8774">18699 8246 12363,'-20'-79'64,"-19"59"-640,19 0-641,-1 20 448,-19 20 673,22 19 672,-3 21-191,1 0-289,40 20 0,-20-21 128,39 1 64,-19-1-192,21 0-32,-21 2 65,19-22-1,-19-19 512,0 0 225,-20-20-192,0 0 640,-20 0-929,-19-20-352,-1 0 0,-1-19 0,-18 18 129,19 2-33,20-2-96,1 2 96,19-1 96,0 20 160,19-20-384,41 0-96,-21 0-96,22 1-128,-2 19-321,1-20-1120,-21 20-3877</inkml:trace>
  <inkml:trace contextRef="#ctx0" brushRef="#br0" timeOffset="68526.9195">18877 8604 14509,'60'-20'-288,"-39"0"256,17 0 288,-18 0 545,-20 1-673,21-1-480,-21-1-545,0 21 480,-21-19 353,-19 19 32,1 19-64,19 2 32,-20-1 96,1-1-32,39 1-32,-20 0 64,20 0 96,20 19 33,19-18-129,21-21 32,-21 19 160,22-19 32,-2 0-64,-19 0 129,-1-19 63,-19 19 0,20-21-256,-40 2-96,20 19-96,-20-20-352,-20 20-129,0 0 161,0 0 288,0 0 32,-19 20 0,19-1 64,20 2-64,0-2 64,0 2 0,20-2-160,19 1 64,1-20 128,0 0 192,-21 0 96,21 0 97,-40-20 95,20 1 65,-20-2-1,0 2-63,0 19-257,-20-21 0,20 21-224,-20-19-224,20 19-96,0 19-65,0-19 33,20 21-160,0-21 287,0 19-63,-1-19-384,21 0-482,-19 21-799,-1-21-257,0-21 384,-20 21 1057,-20-19 97,0 19 544,-1-21 896,1 2 33,0 19 32,1-20 768,19 20 289,0-20-352,19 20-481,1 0-96,21 0-545,17 0-128,-17-20 1,18 20-65,-19 0-96,0 0-192,-21-20-416,-19 20-962,0 0-1568,-19 0-7881</inkml:trace>
  <inkml:trace contextRef="#ctx0" brushRef="#br0" timeOffset="68715.9303">19553 8306 14413,'0'59'1794,"0"1"-1314,0-21 129,0 21 96,0 0-97,0 0-640,0-1-128,20-19-737,-1 0-961,1-20-992,0-1-5991</inkml:trace>
  <inkml:trace contextRef="#ctx0" brushRef="#br0" timeOffset="69218.9591">19790 8604 3171,'-19'0'11498,"19"0"-11530,-20 19 257,20-19 896,0 21-609,0-2-416,20 2-256,-1-2-288,1 1-97,0 0-31,21-20-321,-23 0 64,2 0 449,1-20 352,-1 20 0,-20-20-33,0 1 65,20-2 0,-20 2-160,0-2-384,0 2 256,0-1 768,0 20 129,0 0-641,0 20 64,19-1-129,-19 2-127,20-2 32,-20 2 64,20-2-481,0 1-672,0 0-256,-1 0 448,1-20 288,-20 20 769,0-20 1473,0 0 257,0-20-1026,0 20-575,0-20-33,0 20-160,0-20-545,0 20 32,20-20 417,-20 1 64,20-2-32,-20 2 160,20-2 480,-1 2 834,1 19 191,-20-20 97,20 20-257,0 0-480,-20 0-673,21 0-256,-1 0-993,-20 20-1890,18-20-5413</inkml:trace>
  <inkml:trace contextRef="#ctx0" brushRef="#br0" timeOffset="69630.9826">20327 8703 11530,'40'0'513,"-20"0"-321,-1-19 2114,1-2-864,0 2-385,0-2-833,-20 2-128,-20 19 64,0-20-160,0 20-128,-19-20-385,19 40 225,-21-20 192,41 20 160,-18 20 64,18-21 257,18 2 31,3 18-64,-1-19 1,20-20-1,-1 20-320,1-20 224,-1 0-31,1 0-129,0-20-96,-21 20-32,1 0-32,0 0-385,0 0-288,-20 0 193,0 0-353,0 0 545,-20 20 192,20-20 288,-20 20 320,-19-20 353,19 0-96,0 0-481,-20 0-192,21 0-256,-21 0-385,40 0-2050,0 0-9608</inkml:trace>
  <inkml:trace contextRef="#ctx0" brushRef="#br0" timeOffset="71955.1156">22669 8246 9032,'-20'0'3780,"0"-20"-3300,20 20-576,-19 0 128,-1 0 0,0 0 160,0 20 64,0 20 1,1 0 159,-1 20 65,20-1-193,-20 1-224,20-1-96,20-19-320,19 19-97,1-38 257,0-2 192,19 1 256,2-20 129,-3 0-1,-17-20 449,-23-20 192,3 21 128,-42-21-192,3-20-225,-2 21-127,-21-2-609,-18 2-64,19 19-256,0 1-257,1-2-736,19 21-641,0 0-833,20 21-3298</inkml:trace>
  <inkml:trace contextRef="#ctx0" brushRef="#br0" timeOffset="72237.1317">23244 8127 16463,'-39'-40'449,"19"20"-738,0 20 161,0 20 96,1 0 256,-1 20-32,20 20-63,-20 19-1,0 0 288,20 1 193,0-1-193,20-19-192,20 19-160,-1-19-224,1-20-544,-1 0-257,2-21 0,-21 1-256,0-20-2083</inkml:trace>
  <inkml:trace contextRef="#ctx0" brushRef="#br0" timeOffset="72644.155">23443 8485 11883,'20'39'-32,"-40"1"-96,20-20 512,0 19 577,-19-18-417,19 19-448,0-21 129,0 1 607,0-20 610,0 0-962,0 0-159,0-20 95,0-20-128,19 21-192,1-21-288,0 0-224,0 0 31,0 21 321,0-1 64,-1-1 128,1 21 417,0 0 96,1 0-97,-1 41-63,-2-22-225,2 21-128,1 0-64,-21 0-96,0-21-448,0 21-674,0-20-287,0 0-1442,20-20-4900</inkml:trace>
  <inkml:trace contextRef="#ctx0" brushRef="#br0" timeOffset="72966.1734">23742 8246 13901,'0'-20'288,"0"20"545,19-19 1281,1 19-801,20 0-801,-20 0-512,19 0-32,-19 19-128,0 1-224,-20 0-97,0 0 129,0 0 256,-20 0 96,0-1 64,20 1 32,-20-20 128,20 21-128,0-21 65,0 0-33,20 0-513,-20 19-768,40-19-1345,-20 0-2018</inkml:trace>
  <inkml:trace contextRef="#ctx0" brushRef="#br0" timeOffset="73659.213">24098 8028 10826,'0'-20'2242,"0"20"-2050,0 0 1570,0-21 768,0 21-1313,21 0-576,-1 0-161,-20 21-159,39-1-1,-19-1 96,20 21-127,-1 0-97,1 0-64,-20 0-96,19 19 160,1 1-160,-20 0-32,1-1 0,-3 1-256,2-1-257,-20 0-63,0-19-33,-20 0-95,2 0-65,-23 0-288,1-1-769,1-19-1185,-1 0-7495</inkml:trace>
  <inkml:trace contextRef="#ctx0" brushRef="#br0" timeOffset="77684.4433">415 9478 9480,'-20'0'929,"0"0"289,20 0 159,-20 0-160,20 0-608,20 0-193,-20 0-32,20 20-320,21-20-32,-21 0-288,39 0-737,-19 19-640,-1-19-1538,21-19-3492</inkml:trace>
  <inkml:trace contextRef="#ctx0" brushRef="#br0" timeOffset="77907.456">614 9359 9961,'-20'20'160,"20"-20"-192,0 0 96,20 19 0,0-19 321,19 0 31,1 20-288,0 1-128,-1-21 32,-19 19 32,1 1 64,-21 19-64,20-18-64,-20-1-256,-20 0-673,20 0-2786</inkml:trace>
  <inkml:trace contextRef="#ctx0" brushRef="#br0" timeOffset="78954.5159">812 9538 6726,'-20'20'1665,"20"-20"-1312,0 0 255,0 20 257,-20 0-128,1-1 256,-1 2-513,0-2-320,0 1 97,0 0 95,1 0-320,-1 0-1505,0 0-7688</inkml:trace>
  <inkml:trace contextRef="#ctx0" brushRef="#br0" timeOffset="83215.7596">21716 9498 5701,'-39'19'3587,"39"2"-3523,0-21 225,-20 0 1761,20 0-161,0 0-319,0 0-321,0-21-160,0 21-160,20-19-288,0-1-513,-1-19-64,21 18-32,-20 1-64,19-19-353,-19 19-63,0 0 160,0 20 95,-20 0-287,0 0 96,0 20 191,0 0 97,0 0 64,0-1 64,0 22-32,0-22 0,20 1 0,-20 0 32,21-20 65,-3 19 63,2-19 224,-20 0 0,41-19-31,-41-1-193,20 20-160,-2-20-449,-18 1-704,0 19-2210,-18 0-9257</inkml:trace>
  <inkml:trace contextRef="#ctx0" brushRef="#br0" timeOffset="83525.7774">21736 9737 4996,'-20'39'10923,"20"-39"-10411,20 0 513,0 0 801,0-19-577,0-1-801,-1 0-287,21 0-450,-20-20 417,0 21-416,1-2-417,-21 2 65,0 19 31,0 0-95,0 19 575,0-19 65,0 40 193,0-20 31,18 0-64,2 0 96,1-20 64,19 20 129,-1-20 95,-19 0-192,20 0-160,-1-20-128,-19 0-576,-20 20-225,20-20-1377,-20 0-2018</inkml:trace>
  <inkml:trace contextRef="#ctx0" brushRef="#br0" timeOffset="83893.7984">22430 9319 12299,'20'0'1538,"-20"0"-1795,0 20 385,0 0 257,0 0-225,-20 19-128,20-18-32,20-2 64,-20 1 32,0-20 577,0 0 416,21-20-352,-21 20-257,20-19 0,-20-22-31,0 22-193,20-1-96,-20 0-128,19-20-160,-19 20-416,0 1 351,20 19-31,-20 0 128,0 19 96,20 1 192,-20 0-64,0 20-31,20-20-33,-20-1-160,0 1-449,0 1-512,0-2-993,0-19-1057,0 0-5189</inkml:trace>
  <inkml:trace contextRef="#ctx0" brushRef="#br0" timeOffset="84189.8153">22629 9160 15310,'0'-20'545,"20"1"-481,0 19 1505,0 0-384,21 0-576,-23 19-609,2 1-128,-20 0-321,0 0-191,0 0 127,-20 0 193,2 19 192,-3-39 192,21 20 96,-20-20 32,20 20-96,20-20 0,-20 0 128,21 0-127,-3 0-33,22 0-128,1 0-129,-2 20 65,-19-20-480,0 20-1923,0-20-3010</inkml:trace>
  <inkml:trace contextRef="#ctx0" brushRef="#br0" timeOffset="84492.8327">22331 9697 15534,'-19'20'1057,"19"-20"-1153,19 0 1409,1-20-31,21 20-834,17 0-256,3 0-256,18 0 96,0 0 96,20 0-128,21 0 64,-21 0 161,-20 0-257,-19 0-1,-21 0-1344,-19 0-2434,-40 0-9802</inkml:trace>
  <inkml:trace contextRef="#ctx0" brushRef="#br0" timeOffset="84795.85">22550 9876 8808,'40'19'2754,"-20"-19"-2722,19 21 129,-19-21 896,20 19 96,-19 1-705,-21-20-512,0 20-384,-21 20 448,-19-20 64,0 0 128,21 19 320,-21-18 449,20-2 192,20 1-416,20 0 32,0-1 0,19-19-289,1 0-352,0 0-160,19 0-160,-18 0-609,-3 0-1249,-17 0-3075</inkml:trace>
  <inkml:trace contextRef="#ctx0" brushRef="#br0" timeOffset="108740.2195">11274 6994 5861,'-20'0'1986,"20"0"-929,0 0 801,0 0 288,0 0-256,0 0-737,0 0-705,0 0 129,20 0 127,0-20-63,21 20-289,-23 0-192,22 0-32,1 0-192,18-19 32,-19 19 64,-1 0-352,1 0-128,-1-20-65,-19 20 1,0 0-257,-20 0-64,20 0 0,-20 0 193,0 0-193,0-20-640,0 20-1570,-20 0-2531</inkml:trace>
  <inkml:trace contextRef="#ctx0" brushRef="#br0" timeOffset="109065.2381">11533 6816 7238,'0'0'1442,"0"0"-1154,0 0 673,19 0 480,-19 0-192,20 0-480,0 0-449,0 0 129,0 0 352,19 0-129,1 20-383,-20-20-129,19 0-32,1 19-32,-19-19-96,-3 0 0,2 20 0,1 0 32,-21-20 224,0 20 321,0 0-129,0 0 65,-21-1-193,1 1-192,2 0-64,-23 0-224,21 0-641,0 0-896,1-1-2019</inkml:trace>
  <inkml:trace contextRef="#ctx0" brushRef="#br0" timeOffset="112206.4178">16277 9100 8295,'0'0'2018,"0"0"-704,0 0 287,0 0-320,0 0-288,0-19-288,20 19-161,-20 0 65,0 0-129,0 0-191,0 0-65,20 0-96,-20 0 32,19 0-64,1 0 0,0 0-32,21 19 65,-23-19-129,22 0-257,19 0 257,-18 0 289,18 0-257,1-19-32,19 19 0,-20 0 64,22 0-64,18-20-64,-20 20 128,20 0-64,0-20 0,1 20 0,-1 0 0,20-20-96,-20 20-1,41 0-127,-2 0-64,1 0 128,20 0 96,0 0-32,-21 0 224,22 20-256,-22-20 160,22 0 32,-2 0 0,1 20-64,-21-20 0,22 20-32,-22-20 64,22 19 0,-41-19-64,-1 0 64,1 0-64,-38 0 32,-22 0 64,0 0-96,-19 0 32,-20-19-96,0 19-481,-20 0-1697,-20 0-3523</inkml:trace>
  <inkml:trace contextRef="#ctx0" brushRef="#br0" timeOffset="127008.2644">12347 9757 9480,'0'0'2371,"0"0"-1122,0 0 673,0 0-65,0 0-415,0 0-609,0 0-545,0 0 96,19 0 257,1 19-257,20-19-95,-20 20-129,19 0-160,1 0 96,-1 0-160,-19 0 96,20-1-64,-19 2-64,-3-2-97,2-19-31,0 20-288,-20-20-33,0 20-256,21-20-127,-21 0-193,-21 0-897,21 0-1570,-20-20-7142</inkml:trace>
  <inkml:trace contextRef="#ctx0" brushRef="#br0" timeOffset="127239.2776">12683 9717 9577,'0'-20'2146,"0"20"-1826,-20 0 288,20 0 898,-18 0-705,18 0-449,-21 40-64,1-20-31,0 19 191,20 1-32,-20 0-352,1 0-32,19-21-64,-20 1-448,20 0-641,0 0-1025,0 0-2531</inkml:trace>
  <inkml:trace contextRef="#ctx0" brushRef="#br0" timeOffset="127528.2942">12843 9935 9577,'20'0'1089,"-20"0"-545,0 20 2019,0-20-674,0 20-1120,0 0-577,19 20-160,-19-20 0,0-1-64,20 1-160,-20 1-737,0-21-640,0 19-545,0-19-2306</inkml:trace>
  <inkml:trace contextRef="#ctx0" brushRef="#br0" timeOffset="127917.3164">12962 9478 12107,'0'0'192,"0"0"96,19 0 1026,-19 0-161,20 0-417,20 0-415,-19 0-193,17 0-128,-17 20 0,-21-1 32,20 2-96,-20-1 96,0 0 0,-20 0 64,20-1 32,-21 2 289,21-21 31,-20 19-96,20-19-160,0 0-160,0 0-32,20 0 97,1 0-514,-1 0-608,0 0-1249,-2 20-2210</inkml:trace>
  <inkml:trace contextRef="#ctx0" brushRef="#br0" timeOffset="128538.3519">13459 9975 11787,'0'0'1889,"0"0"-896,0 0-32,0 20-416,-21-20-417,21 20-96,-20 20-288,0-21-385,0 1-384,20 1-608,-19-2-1987</inkml:trace>
  <inkml:trace contextRef="#ctx0" brushRef="#br0" timeOffset="128782.3659">13657 9757 3363,'0'0'12908,"0"0"-12716,20 0 32,-1 19 737,1-19-352,0 20 224,20 20-641,-1-20-128,1 0 0,-19 20-64,17-21-160,3 1-449,-21 0-512,19-20-544,-19 20-994,-20-20-1857</inkml:trace>
  <inkml:trace contextRef="#ctx0" brushRef="#br0" timeOffset="128956.3758">13955 9737 3171,'0'20'2594,"0"-1"97,-21 1-834,21 0-800,-20 20-288,0-1-513,20 1-352,-18 0-801,-3 0-768,21-20-1602</inkml:trace>
  <inkml:trace contextRef="#ctx0" brushRef="#br0" timeOffset="129222.3911">14133 9876 12267,'59'19'513,"-39"-19"-257,0 0 0,-20 21 897,0-21 0,0 19-704,0 1-321,0 0 224,0 0-96,0 0-288,0 0-32,0-20-96,0 0 0,0 20-224,20-20-353,-20-20-608,20 20-481,-1 0-3203</inkml:trace>
  <inkml:trace contextRef="#ctx0" brushRef="#br0" timeOffset="129511.4076">14291 9498 11947,'20'-20'352,"0"20"-544,1 0 448,-1-20 897,-2 20 449,2 20-673,1-20-769,-21 20-96,0-1 192,0 2-32,0 19-96,-21-20-192,21-1 32,0-19 32,-20 21 0,20-21 0,20 0 0,1 0 0,-1 0-288,0 0-769,0 0-1281,-1 0-3620</inkml:trace>
  <inkml:trace contextRef="#ctx0" brushRef="#br0" timeOffset="129684.4175">14689 9935 11466,'0'40'481,"0"-20"-353,-20 0 513,0 0-129,0 0-576,0-1-1570,-19 1-4195</inkml:trace>
  <inkml:trace contextRef="#ctx0" brushRef="#br0" timeOffset="130398.4583">14987 9776 13164,'19'20'480,"1"0"449,0 20 1057,0-20-673,19 20-608,1-1-673,19-19-128,-19 0-481,-19 20-896,19-20-1698,-21-20-5733</inkml:trace>
  <inkml:trace contextRef="#ctx0" brushRef="#br0" timeOffset="130601.4699">15265 9776 14317,'-61'80'1890,"43"-41"-1346,-23 1-223,21 0 63,0 0-256,1 0-384,19-1-1698,0-18-1633,19-2-7816</inkml:trace>
  <inkml:trace contextRef="#ctx0" brushRef="#br0" timeOffset="130918.4881">15443 9916 13292,'40'19'993,"-20"-19"-160,-1 0 1121,1 0-801,-20 20-801,20 0-320,-20 0-608,-20 0-193,20 0-352,0 0-577,-20-1 1,20-19-1,20 20 321,-20-20-1,20 21 802,0-21 704,1 19 897,-21-19 448,18 0 257,-18 20 96,0-20-1,-18 0-864,-3 20-672,1-20-225,-20 0-545,21 0-1184,-1 0-2435</inkml:trace>
  <inkml:trace contextRef="#ctx0" brushRef="#br0" timeOffset="131286.5091">15542 9439 9961,'79'0'1922,"-59"19"-1250,1 1-127,-1-20-1,-20 39 33,0-18-481,-20-1-160,20 0 64,-21 0 32,21-1 96,-20-19-96,20 21 32,0-21 96,20 0 321,-20 0-33,41 0 1,-21 19 31,19-19-224,-19 0-256,0 20-160,0-20-897,-1 0-1505,-19 20-8905</inkml:trace>
  <inkml:trace contextRef="#ctx0" brushRef="#br0" timeOffset="131567.5252">16119 10015 15887,'-40'40'256,"19"-21"-833,-19 22 353,22-22-353,-3 1-2690</inkml:trace>
  <inkml:trace contextRef="#ctx0" brushRef="#br0" timeOffset="131747.5355">16336 9975 17424,'0'0'-64,"0"0"-96,0 0 352,0 20-384,0-20-2915</inkml:trace>
  <inkml:trace contextRef="#ctx0" brushRef="#br0" timeOffset="131898.5441">16555 9975 5925,'0'0'11083,"0"0"-11692,0 0 193,20 0 384,-20 0-2723,20 0-8616</inkml:trace>
  <inkml:trace contextRef="#ctx0" brushRef="#br0" timeOffset="132042.5524">16753 9955 11851,'20'0'-1025,"-20"0"736,0 0 1795,0 0-2019,0 20-4451</inkml:trace>
  <inkml:trace contextRef="#ctx0" brushRef="#br0" timeOffset="132339.5694">17091 9955 9352,'0'20'1410,"0"-20"-578,0 0 1955,-20 20-961,20-20-609,-20 20-416,20 0-289,-19 0-288,-1-1-159,20 1-162,-20 1-1120,-21-2-769,23-19-2017</inkml:trace>
  <inkml:trace contextRef="#ctx0" brushRef="#br0" timeOffset="132822.597">17468 9776 9545,'0'0'4131,"0"0"-3042,0 0-160,0 0 1089,40 20-288,-20-20-737,19 20-417,21 20-480,-21-20-160,22-1 32,-23 21-448,3-20-705,-21 0-449,0 0-223,-1-20-642,-19 20-1953</inkml:trace>
  <inkml:trace contextRef="#ctx0" brushRef="#br0" timeOffset="133010.6077">17826 9717 12619,'0'20'1025,"-20"0"257,0-1 736,-1 1-705,-17 20-1025,17 0-256,-19 0-320,20-1-769,1-19-737,-1 20-1153,20-20-5797</inkml:trace>
  <inkml:trace contextRef="#ctx0" brushRef="#br0" timeOffset="133236.6207">18044 9935 13292,'19'20'1954,"-19"0"-1474,0 0 1154,-19 0 96,19 0-1122,0 0-512,0-1-608,19 1-1506,-19 1-2050,20-2-8680</inkml:trace>
  <inkml:trace contextRef="#ctx0" brushRef="#br0" timeOffset="133492.6353">18223 9995 12203,'0'0'2659,"0"0"-2595,-20 20 384,20-20 481,0 20-737,0 0-192,0-1-256,20 1-128,0-20-33,-2 21 129,23-21 192,-21 0 64,0 0 64,-1-21 224,-19 1 128,20 20 193,-20-19 128,-20-1 191,1 0-383,-1 20-417,0-20-288,0 20-1153,-1 0-1987</inkml:trace>
  <inkml:trace contextRef="#ctx0" brushRef="#br0" timeOffset="133766.651">18500 10035 17648,'0'20'-32,"0"-20"64,0 0 1089,0 19-512,0 1-609,0 1-577,20-21-159,1 19 31,17-19 64,-18 0 65,21 0 320,-21 0 320,-1 0 448,-19-19 161,0-2 192,0 1-33,-19 1-351,-1-1-161,-21 0-320,21 20-96,-18-20-961,17 0-1217,1 20-4997</inkml:trace>
  <inkml:trace contextRef="#ctx0" brushRef="#br0" timeOffset="134134.672">18243 9439 7527,'-20'-21'3395,"20"1"-2114,0 20 1185,0 0-95,20 0-770,-20 0-992,18 0-193,23 0-128,-21 20-159,0 1-65,-1-21-64,1 19 0,-20 1-193,0 0 65,-20-1-64,20-19 96,0 0 288,0 21-160,-19-21 32,19 0-64,19 0 0,-19 0 64,40 0-128,-20 0-320,0 0-32,-1 0-674,1 20-863,-20-20-2980</inkml:trace>
  <inkml:trace contextRef="#ctx0" brushRef="#br0" timeOffset="137755.8791">11294 9955 1249,'0'20'2210,"-20"-20"-64,20 0 352,0 0-31,20 0-738,-20 0-352,20-20-512,-20 20 32,21 0-128,17 0-193,-18 0-191,21 0-193,-2 0-96,1 0 0,-1 0-128,21 0 64,-21-20-256,1 20-417,-20 0-512,0 0-993,-20 0-2786</inkml:trace>
  <inkml:trace contextRef="#ctx0" brushRef="#br0" timeOffset="138029.8948">11572 9856 12427,'0'0'737,"20"0"-1250,0 0 385,19 0 192,1 0 289,0 0 63,19 0-256,0 0-64,-18 20 33,-1-20 287,-1 0-192,-19 19-224,0-19-32,-20 21 96,0-2 385,-20 1 287,-21-20-383,3 20-97,-3 0-160,3 20-192,-3-20-1474,1 19-2017</inkml:trace>
  <inkml:trace contextRef="#ctx0" brushRef="#br0" timeOffset="144023.2376">7998 7987 10249,'-18'-19'1442,"18"19"-289,0 0-321,-21 0 257,21 0 129,0 0-546,21 19-95,-21 2 127,18-1 65,23 19-128,-1 21-321,-1-1-160,21 1-96,-1 20-32,20-1-64,-19-20-128,-1 1 64,0 0-32,2 0-32,-22-20 32,-19-1 64,0-19-129,0 0 1,-20 0-192,0-20-385,0 0-32,0-20-1761,-20 20-3428</inkml:trace>
  <inkml:trace contextRef="#ctx0" brushRef="#br0" timeOffset="144420.2603">7980 8584 9833,'-41'39'2114,"21"-18"-353,20-2-255,0 2-97,-20-21-63,20 0-65,0 0-352,20-21-385,-20 2-416,20-21 96,0-20-95,1 1 31,-21-1 64,0-20 32,0 1-160,-21-1-128,1 1 0,20 0 0,-20 38-224,20 2 544,0-1-352,0 40 32,0-20 0,0 20 32,20 20 64,21 0 0,-3 0-64,3 0 96,18-1-192,20 2 0,-19-1-737,-1-1-1953,-19 1-3941</inkml:trace>
  <inkml:trace contextRef="#ctx0" brushRef="#br0" timeOffset="148149.4736">12624 10353 5060,'0'0'1506,"-20"0"-417,20 0 224,0 0-192,0 0-256,0 0-225,0 0-127,20 0-161,-20 0 1,0 0-65,0 0-64,0 0 96,0 0 129,21 0-1,-21 0 161,0 0-129,18 0-63,2 0-65,-20-20-64,20 20-31,1 0-129,-1 0-32,19 0 32,-19 0-64,0 0 0,0 0-64,0 0 32,-1 0-64,1 0 64,0 0-64,20 0 0,-21 0 32,1 0 0,20 0 0,-19 0 0,17 0 32,-17 0-32,19 0 32,-22 0-32,23 0 0,-21 0 64,19 0-64,-19 0 32,20 0-32,-1 0 0,1 0-32,19-20 64,-19 20-32,19 0-32,-18 0 96,19 0-96,-1 0 32,-19-20-32,-1 20 32,22 0 32,-23 0-64,-18 0-32,21 0 64,-2 0-96,1 20 0,-1-20 96,21 0-32,-21 0 64,1 0-32,0 0 0,-1 0-32,2 0 32,-3 0-32,-18 0-64,21 0-32,-1 0 96,19 0-33,-19 0 98,-1 0-33,1 0 32,-1 0-64,1 0-1,1 0-95,-3 0 32,-17 0 64,19 0 0,-1 20-32,21-20-128,-21 0 96,21 20 128,-21-20-32,22 0 32,-23 0 0,3 0 0,-1 0 0,19 0 64,-19 0-64,19 0 96,0 0 32,1 0 97,-1-20-193,2 20-32,-2 0-32,0 0 0,1 0-32,-1-20 64,20 20-64,-18 0 64,-3 0 0,23 0 0,-22 0 64,0 0 32,1 0-32,-1 0-32,2 0 32,18 0 96,0 0-31,-20 0 127,21 0 32,0 0 225,-22-20-65,23 20-352,-22 0-96,0 20 0,21-20-32,-21 0 0,0 20 64,22-20-64,-22 0 64,20 0 1,-19 0 31,19 0 128,-20-20 96,2 20 0,18 0-63,0 0 127,-19 0-96,19 0-192,1 0-96,-1 0 64,-19 0-96,-1 0 96,20 0-96,-39 0 97,-1 0-33,-19 0-97,0 0-447,-20-20-769,0 20-1410,-40-20-3042</inkml:trace>
  <inkml:trace contextRef="#ctx0" brushRef="#br0" timeOffset="150184.59">1130 9776 11114,'-20'0'2242,"20"0"-2050,0 0-160,20 0 417,-20 0 191,20 0-287,19 0-225,1 0-64,39 0 32,-18 20-64,18-20-32,-20 0-96,20 0-288,-19 0-1026,-1 0-1761,-18 0-4100</inkml:trace>
  <inkml:trace contextRef="#ctx0" brushRef="#br0" timeOffset="150710.6201">1209 10711 10794,'-20'0'1505,"20"0"-1249,0 0 481,0 0 672,0 0-288,0 0-448,20 0-353,21 0-95,-21 0-129,39 0-64,-19 0-256,19 0-994,0 0-1056,1 0-6182</inkml:trace>
  <inkml:trace contextRef="#ctx0" brushRef="#br0" timeOffset="153444.7765">3214 13552 7334,'0'20'1250,"0"-20"-610,0 0 481,0 0-736,0 0-385,0 0 160,0 0 192,20 0-160,-20 0 129,0 0 191,0 0-256,0 0 289,0 0 224,0 0-33,0 0-127,0 0-1,0 0 1,-20 0-32,1 0-321,-1 0-96,0 0-32,-20 0-96,21 20-32,-21-20-32,-1 0 64,3 0-192,17 19-64,-19-19 64,22 0-673,18 0-1057,-21 20-704,21-20-2467</inkml:trace>
  <inkml:trace contextRef="#ctx0" brushRef="#br0" timeOffset="157497.0083">23007 10711 6854,'0'0'128,"0"0"-768,20 0 832,-1 0 512,21 0 417,-20 0-96,0 0-320,19 0-64,-19 0 63,39 0-159,-18 19-257,-1-19 32,19 0-127,-19 0-65,19 0-64,20 0 192,40 0 224,-19 0 1,19 0 31,21 0-31,-2 0 63,21 0 33,-21-19-513,2 19-224,-21 0 96,-20 0 96,1 0-160,-42 0-225,-17-20 193,-2 20 160,-19 0-32,0 0 0,-20 0-320,20 0-673,-20 0-1057,20 0-2915</inkml:trace>
  <inkml:trace contextRef="#ctx0" brushRef="#br0" timeOffset="158680.0759">24058 9657 12043,'0'0'352,"0"0"-288,0 0 32,0 0 449,0 0 96,0 20-225,20 0-288,0 0-32,1 20 96,-21-1 161,20 41-33,-20-21 64,0 41 65,0-20-33,0 39-224,0-20-128,-20 20 0,20-20 0,0 1-31,0 19-1,0-40-32,20 21-225,-2-21 1,-18-19 96,21 20-32,-21-41 96,20 21 64,-20-40-32,20 19 32,-20-19-385,-20 0-287,20-20-545,0 0-1666,0 0-6886</inkml:trace>
  <inkml:trace contextRef="#ctx0" brushRef="#br0" timeOffset="160073.1556">24574 9776 3331,'21'-19'1217,"-21"19"416,0 0 609,0 0-384,0-20-512,0 20-193,0 0-225,0 0-95,0-20-224,0 20-449,-21 0-160,21 20 0,-18-20 32,-2 20-32,0-1 64,-1 21-32,1-20 0,2 20 32,-3 0 96,21-1-64,0-19-64,-20 20 33,20 19 31,-20-18-96,20-2 96,0 0-64,20 2-32,0-2 0,-20 1 0,21 0 0,-21 0-32,18-21-64,2 21 96,1-20-161,-21 19 33,20-18 64,0-21 64,-2 19 0,-18-19 0,21 0 0,19 0 0,-20 0 0,-1-19 0,1-2 64,0 2 0,0-1 0,0 0-64,-1-20 65,1 21-33,0-21 0,0 0 64,-20 0 160,0-19-64,0 19 0,0-19-64,0-1 321,0 0 223,0 0-31,0 20-128,-20 1-129,20-1-64,0 20-320,-20 0-256,0 1-865,1-1-961,-1 20-705,0 0-2978</inkml:trace>
  <inkml:trace contextRef="#ctx0" brushRef="#br0" timeOffset="168034.611">16198 9140 5829,'-20'0'513,"20"0"704,0-19 96,0 19 224,0 0-255,0 0-257,0 0-417,0 0-63,20 0 127,-20 0-191,0 0-161,0 0-96,0 0-64,20 19-31,-1-19-1,1 0 0,0 0-32,20 0-64,-21 0 0,21 0-32,-20 0 32,19 0-32,1 0 0,-19-19-32,-1 19 32,19 0 0,1 0 32,-20 0-32,19 0 0,1 0 0,-1 0 32,-19 0-64,20 0 64,-1-21-32,1 21 32,1 0-96,18 0 96,-19 0-64,-1 0 32,1 0 0,-20 0 0,19-19-32,1 19 0,0 0 64,-21 0-64,21 0 64,-19 0-64,17 0 64,3 0-64,-21 0 32,19 0-128,-19 0-64,20 0 31,-1 0-63,1 0 128,0 0 32,-1-20 32,1 20 32,19 0 0,2 0 0,-22 0 32,21-20 32,-21 20 32,21 0 32,-21 0-64,1 0-64,19 0 0,-18 0 0,-1 0 0,19 0-32,-19 0-32,19 0-64,-19 0 32,19 0-64,0 0 96,2 0 32,-21 0 32,19 0 64,0 0 64,1 0 0,19 0-64,-20 0 32,22 0-96,-2 0 0,0 0 32,0 0 64,-19 0 65,20 0-97,-1 20 64,20-20-96,-20 0-32,20 0 32,0 0-32,1 0 0,-20 0 64,19 0 32,-20 0 192,1 0 129,-1 0 127,-19 0 97,-21 0-97,1 0-384,0 0-31,-21 0-161,-19-20-1378,-19 20-2690</inkml:trace>
  <inkml:trace contextRef="#ctx0" brushRef="#br0" timeOffset="172882.8883">11869 10969 12395,'21'19'289,"-1"2"63,18-2 288,-17 1-95,19 1-321,0-2-32,-1 1-128,21 0-32,-21 0-32,2 20-32,-3-21-320,3-19-609,-21 20-288,0 0-641,-20-20-352,0 0 96,0 0 1057,0 0-3043</inkml:trace>
  <inkml:trace contextRef="#ctx0" brushRef="#br0" timeOffset="173112.9015">12307 10889 11274,'-21'0'417,"1"20"-481,2 0 224,-2 0 160,-1 19-256,-19 1-64,21 1 32,-1-2-64,-20 21-128,20-21-481,1-19-704,-1 20-1954</inkml:trace>
  <inkml:trace contextRef="#ctx0" brushRef="#br0" timeOffset="173531.9254">12564 11188 6181,'0'0'4389,"0"0"-3717,0 0 994,0 0 320,0 0-1025,0 0-833,0 19 192,0-19 192,0 20-31,20 0-257,-20 0-160,20 19-64,-20-19-64,0 0-384,20-20-705,-20 20-545,0-20-1313</inkml:trace>
  <inkml:trace contextRef="#ctx0" brushRef="#br0" timeOffset="173964.9502">12762 10988 9160,'-18'-19'2338,"18"19"-1761,0 0 640,0 0 160,18 0-352,-18 0-224,21 19-160,-1 2-257,20-2 0,-20 1-63,19 1-65,-19-2-96,20 1-192,-21 0 96,1-20-96,20 20-352,-19 0-193,-21-20-416,18 0-1153,-18 0-2050</inkml:trace>
  <inkml:trace contextRef="#ctx0" brushRef="#br0" timeOffset="174180.9625">13041 10909 10730,'0'40'704,"-20"-20"-415,20 20 768,-20-1 224,0 1-609,1 0-575,-1 0-129,0-1-289,20-19-255,0 0-930,0 0-3330</inkml:trace>
  <inkml:trace contextRef="#ctx0" brushRef="#br0" timeOffset="174476.9795">13240 11108 10057,'39'20'2723,"1"-20"-2275,0 0 609,-21 0-224,1 20-513,-20-20-192,0 20-64,0 0-96,0-1 32,-20 1 96,1-20 0,19 20 33,-20-20 159,20 20-96,0-20-96,20 0-32,-1 0-64,1 0-512,0 0-770,21 0-1536,-23 0-4869</inkml:trace>
  <inkml:trace contextRef="#ctx0" brushRef="#br0" timeOffset="174764.9959">13596 10969 11594,'0'0'609,"0"0"-609,0 0 1441,21 0 545,-1 19-640,0 2-706,19-2-223,-19 22-129,20-22 64,-20 21-160,19-20-96,-19 0-96,0 0 0,1-1 0,-3-19-480,2 0-385,-20 0-672,0 0-1250,0 0-3106</inkml:trace>
  <inkml:trace contextRef="#ctx0" brushRef="#br0" timeOffset="174989.0088">13894 10909 10570,'-18'20'1057,"-3"0"-577,21 0 1378,-20-1-321,20 21-1120,-20-20-289,0 20-192,20 0-97,-19 0-447,19-20-225,0-1-929,0 1-3715</inkml:trace>
  <inkml:trace contextRef="#ctx0" brushRef="#br0" timeOffset="175421.0335">14173 11088 12619,'39'0'545,"-19"0"-353,20 0 1826,-40 0-513,19 0-1376,-19 0-450,0 20-255,-19-20 95,-1 20 97,0 0 288,0 0 0,20-20 0,0 20 96,0-20-32,0 19 64,20-19 0,0 0 128,0 20 0,-1-20-128,1 20-32,0-20 32,-20 20 0,21 0-64,-21-1 64,0-19 0,-21 20 128,21-20 97,-40 0 31,21 0 64,-1 20-96,20-20-192,-20 0-128,20 0-320,0 0-1121,20 0-1987</inkml:trace>
  <inkml:trace contextRef="#ctx0" brushRef="#br0" timeOffset="175595.0434">14609 11326 13292,'40'0'2498,"-40"20"-1537,0-20 1025,-20 20-256,0-20-1410,1 20-544,-21 0-897,0-1-865,21 2-929,-21-2-3203</inkml:trace>
  <inkml:trace contextRef="#ctx0" brushRef="#br0" timeOffset="176057.0699">15046 10949 12716,'20'0'928,"-20"0"-639,39 20 1729,-19-20-33,41 19-383,-3 2-673,3 18-513,-2-18-256,0 18-63,1-19-194,-1 20-479,2-20-673,-23-1-417,-17-19-832,-1 0-1186,0 0-7526</inkml:trace>
  <inkml:trace contextRef="#ctx0" brushRef="#br0" timeOffset="176245.0806">15542 10929 7431,'0'20'5861,"-20"0"-4900,20 20 576,-39-1 513,19 1-1089,-20 20-736,21-20-161,-21-1-513,40 1-672,-20-20-1153,20 19-2563</inkml:trace>
  <inkml:trace contextRef="#ctx0" brushRef="#br0" timeOffset="176431.0912">15801 11108 15598,'19'20'1025,"-19"-20"-1153,-19 40 416,19-20 1250,0-1-994,0 21-544,0-20-320,0 19-577,19-19-64,1-20-1249,0 20-3779</inkml:trace>
  <inkml:trace contextRef="#ctx0" brushRef="#br0" timeOffset="176727.1082">15860 10730 11434,'40'-19'5638,"-1"19"-5350,1 0 385,-1 0 1024,-19 0-960,21 19-833,-41 1 0,20 0-193,-20 20-447,-20-20-129,-1-1-64,1 21 352,0-40 481,2 20 289,18 0 31,0-20 160,18 20 321,2-20-65,21 0-415,-21 0-129,18 0 0,3 0-192,-1 20-1282,-21-20-3106</inkml:trace>
  <inkml:trace contextRef="#ctx0" brushRef="#br0" timeOffset="177102.1296">16317 10969 12780,'19'0'672,"1"19"674,0 2 1088,21-2-865,-3 22-448,3-22-576,18 21-449,-19-20 0,-1 0-288,1 0-225,0-1-800,-21-19-801,1 20-864,-20-20-1474</inkml:trace>
  <inkml:trace contextRef="#ctx0" brushRef="#br0" timeOffset="177282.1399">16674 10889 10025,'-20'40'1890,"0"0"-705,1 0 1025,-1 20-1025,-20-21-897,19 21-416,3-21-416,18 1-193,0-20-1025,0 0-2337</inkml:trace>
  <inkml:trace contextRef="#ctx0" brushRef="#br0" timeOffset="177548.1551">16832 11148 13644,'81'-20'1121,"-22"20"385,-19 20 704,-1-20-1537,-19 20-289,0 0-128,0-20-160,-20 19 0,0 1-32,-20 0-160,-20 0 32,21 0-96,-1-1 0,20-19 0,0 20-160,0-20-257,20 20 193,19-20-161,1 0-416,-1-20-1217,1 20-1441</inkml:trace>
  <inkml:trace contextRef="#ctx0" brushRef="#br0" timeOffset="177744.1663">17508 11306 18673,'20'20'833,"-20"-20"-737,-20 20 1249,20 0-800,-20 0-865,0-20-1570,0 20-1570,1-20-7654</inkml:trace>
  <inkml:trace contextRef="#ctx0" brushRef="#br0" timeOffset="178264.1961">17964 10909 13068,'-19'-20'1025,"19"20"32,0 0 993,0 0-481,19 0-159,21 20-353,0 20-481,19-20-95,0 20-33,2-1-256,-2 1-256,-19 0-96,19 0-417,-19-20-287,-20-1-546,-1 1-287,1 0-353,-20-20-1345,0 0-4869</inkml:trace>
  <inkml:trace contextRef="#ctx0" brushRef="#br0" timeOffset="178451.2068">18401 10929 12139,'-20'0'1602,"0"0"-1154,1 0 1025,-1 40 737,0-21-960,-21 21-962,23 20-256,-22-20-224,19 20-385,1-21-384,20-19-448,0 20-1121,0-21-3620</inkml:trace>
  <inkml:trace contextRef="#ctx0" brushRef="#br0" timeOffset="178725.2225">18739 11128 13869,'0'0'2338,"0"0"-1954,0 0 897,0 0 385,0 20-1025,-20 0-577,20 0-128,0 19-321,0-19-832,0 0-673,0 19-1409,20-19-3139</inkml:trace>
  <inkml:trace contextRef="#ctx0" brushRef="#br0" timeOffset="178991.2377">18897 11267 9769,'0'-20'1922,"0"20"-1602,-20 0 1057,1 0-96,19 0-640,-20 0-225,20 20-31,0 0-161,0-1-96,20 1-128,-1 0-96,1 0 96,20-20 32,-1 0 64,1 0 96,-19 0 225,17-20 223,-38 0 225,0 0-256,0 1-257,-38-1-384,17 20 0,-19-20-288,1 0-609,19 20-1377,0-20-4068</inkml:trace>
  <inkml:trace contextRef="#ctx0" brushRef="#br0" timeOffset="179266.2534">19096 10949 12491,'0'0'289,"20"0"287,0 0 2211,19 20-769,1-1-897,0 2-513,-1 18-383,1-18-161,-1 18-64,1-19 64,1 0-128,-3 0 160,-17 0-417,-21-20-319,0 0-1090,0 0-1089,-21 0-4067</inkml:trace>
  <inkml:trace contextRef="#ctx0" brushRef="#br0" timeOffset="179461.2646">19434 10849 13773,'-21'20'1281,"21"20"-993,-20-20 1666,-19 20-160,19 19-994,0-18-607,-20-2-161,21 21-257,19-40-1184,0 19-769,0-19-1377,19 0-7720</inkml:trace>
  <inkml:trace contextRef="#ctx0" brushRef="#br0" timeOffset="179728.2798">19711 11108 15983,'0'20'64,"0"0"-64,0-20 1473,0 20-512,0 0-865,0-1-384,0-19-673,0 20-1313,0 0-2723</inkml:trace>
  <inkml:trace contextRef="#ctx0" brushRef="#br0" timeOffset="179922.2909">19871 11108 10634,'18'0'4003,"-18"20"-3682,0 0 1184,20 0 1090,-20 19-1090,0-19-864,21 0-513,-21 20 32,20-21-416,-20-19-1314,0 20-1601,20-20-4420</inkml:trace>
  <inkml:trace contextRef="#ctx0" brushRef="#br0" timeOffset="180399.3182">20187 10869 2978,'0'0'11211,"0"0"-10570,0 0 31,20 20 1218,0 0-577,21 20-320,-3-1-705,23 1-224,-2 1 1,1-2-738,-1 1-544,-19 0-801,-1-21-897,-19 1-3043</inkml:trace>
  <inkml:trace contextRef="#ctx0" brushRef="#br0" timeOffset="180601.3298">20505 10849 11723,'0'0'640,"0"20"-384,0 20 1410,-19 0 128,19 20-193,-40 0-864,20-1-545,0-19-192,1 19-352,-1-19-801,0-20-801,20 19-673,20-19-4772</inkml:trace>
  <inkml:trace contextRef="#ctx0" brushRef="#br0" timeOffset="180794.3408">20784 11048 15502,'0'40'1281,"0"0"-1024,-20 0 543,20-20 289,20 19-448,-2 1-545,-18-1-448,21-19-641,-1 20-513,0-20-1408,0 0-4549</inkml:trace>
  <inkml:trace contextRef="#ctx0" brushRef="#br0" timeOffset="181068.3565">20982 11088 12267,'39'0'32,"1"0"32,1 0 929,-3 0 224,-17 0-800,-1 0-385,0 0-32,-20 20-64,0-20 128,-20 20-64,20 0 32,-20 0 0,20 0 96,-21-1 192,21 21-128,0-20-128,21 19-32,-1-19-32,-20 20-96,20-20-96,-1 0-384,-19-1-1763,0 2-5316</inkml:trace>
  <inkml:trace contextRef="#ctx0" brushRef="#br0" timeOffset="181235.366">21102 11326 15726,'0'-20'2467,"0"1"-2051,18 19 577,2 0 641,1 0-930,-1-20-576,19 20-160,-19 0-352,20 20-1346,-20-20-2209,19 0-7496</inkml:trace>
  <inkml:trace contextRef="#ctx0" brushRef="#br0" timeOffset="181465.3792">21697 11287 15919,'-20'39'352,"0"-39"64,0 20 1186,-1 0-1346,21 0-929,-18 0-1216,18-1-1571</inkml:trace>
  <inkml:trace contextRef="#ctx0" brushRef="#br0" timeOffset="181631.3887">21934 11306 11530,'41'0'4773,"-21"0"-6343,0 0-319,-2 0 1184,-18 0-8392</inkml:trace>
  <inkml:trace contextRef="#ctx0" brushRef="#br0" timeOffset="181782.3973">22272 11326 12267,'20'0'-2690</inkml:trace>
  <inkml:trace contextRef="#ctx0" brushRef="#br0" timeOffset="181992.4093">22610 11306 11370,'19'0'-736,"1"0"-2948,-20 0 5542,20 0 864,-20 0-2722,-20 0-8359</inkml:trace>
  <inkml:trace contextRef="#ctx0" brushRef="#br0" timeOffset="185680.6203">13080 12022 11851,'-79'0'2242,"59"0"-2402,-19 0-865,-1 20 672,1 19 257,-1 21 128,20-1 0,0 1-32,-1-1 96,21 21 193,0-20-1,21-20-96,-1-21-64,0 21-96,20-20 64,-1 0 225,21-20 608,-1 0 96,0 0-225,22-40-287,-22 0-129,-19-40 129,-21 21-65,-19-20 65,-39 19-321,-1 1-288,1 19-321,-22 20 129,23 0-64,-3 20-609,21 0-1826,0 20-3074</inkml:trace>
  <inkml:trace contextRef="#ctx0" brushRef="#br0" timeOffset="185947.6356">13576 11923 14189,'-38'0'480,"17"19"-576,1 0 577,0 22 287,20-1-223,-18 19-385,18 21-224,0-21 96,0 1 0,18 0 64,2-1-32,21-19-256,-21 0-448,-2-21-642,2 2-768,21-2-2210</inkml:trace>
  <inkml:trace contextRef="#ctx0" brushRef="#br0" timeOffset="186293.6554">13795 12300 11659,'0'79'32,"0"-39"-641,0 0 193,0 0 95,0-21-287,0 2-161,20-2 673,0 1 160,-20 0 480,20-20-31,-20 0-321,21 0 96,-21-20 866,0-19-65,0-1-545,-21-21-576,21 2-480,21 19 319,-21 20 161,18 1 64,2 19 257,0 0 351,1 19-127,-1 22 63,-20-22-159,18 21-353,-18 0-64,0 0-257,21-21-832,-21 2-640,0-2-1859</inkml:trace>
  <inkml:trace contextRef="#ctx0" brushRef="#br0" timeOffset="186711.6793">14093 11961 12716,'-19'0'4548,"38"-19"-4900,1 0 319,20 19 418,-20 0-289,19 0-160,-19 0-160,0 19-513,0 0 192,-1 2 161,-19-1-257,0 0 65,0 0 352,-19 0 128,-1-20 96,0 19-32,20 1-32,0 0 64,20 0 32,19-20 0,-19 20 32,21 0 96,-3-20-32,-18 19-32,1 1-64,-1-20 128,-20 20 417,-20-20 95,-1 20-511,1-20-97,2 0-32,-23 20-160,21-20-321,0 0-768,1 0-673,19 0-1986</inkml:trace>
  <inkml:trace contextRef="#ctx0" brushRef="#br0" timeOffset="187007.6962">14471 11803 15726,'-20'-20'929,"20"20"-929,0 20 961,20 0 384,0 20-256,39-1-544,-19 20-65,19 2-223,0-2 63,-19 21-288,1-1 64,-3 0 32,-38 1-192,21-20 96,-21-1-352,-21-19-705,1 0-160,2 0-1666,-2-1-993</inkml:trace>
  <inkml:trace contextRef="#ctx0" brushRef="#br0" timeOffset="190157.8764">8852 11526 6950,'0'0'4805,"0"0"-4389,0-21 225,0 21 320,0 0-321,0 0-512,0 21-160,0-21 64,0 19 128,0 1 97,0 0 159,0 20 32,21-20-287,-21 19-97,0 1-128,20 0 128,-2 19-64,3 1 0,-1-1-64,20 1 128,-1 0-128,1-1 160,19 1-64,1 19 32,-1-39-32,-18 20 0,18-21 0,-1 0-32,3 2 32,18 19 0,20-21-32,21 21 96,-21-1-96,40-19 32,-21 19 0,22-18-32,-1-2 0,19 1 32,2 0 0,-22-1 0,22 1-32,-2-20 0,20 20-32,-18-20-32,18 19-32,-20 1 0,42 0 32,-21-1 32,-1-18 32,0-2 32,21 1-64,-20 0 64,0-20 0,-1 0 32,0 0 0,2-20 128,-2 20 0,1-20 97,-21 1-97,22-2-32,-22-18-32,1 19-192,-21 0 128,2-20-64,-2 20-32,-19-19 64,1 19-64,-21 0 64,-20-20-64,-19 20 128,-1 1-96,2-1 64,-43 20-96,3-20-288,-21 20-1089,0 0-737,0 0-1057,-21 20-3075</inkml:trace>
  <inkml:trace contextRef="#ctx0" brushRef="#br0" timeOffset="190430.892">15483 12876 11627,'-40'-20'1473,"40"20"-608,0-19-65,0 19 129,20 0-320,0 0-129,19 0 193,21 0-96,-1 0-129,2 0-64,18 19-191,0-19-193,-20 20 288,1-1-256,-1 2 128,-18-21 32,-21 20-32,0 20-32,-20-21-63,-20 21 31,0-20-96,-1 20-193,1-1-639,-18 1-1122,38 0-1441,-21-20-7784</inkml:trace>
  <inkml:trace contextRef="#ctx0" brushRef="#br0" timeOffset="192055.9849">16793 12260 13965,'0'-20'576,"0"20"-544,0 0 160,0 20 449,0 0-128,0 19-193,0 21-32,0-20 161,20 20 127,-20-21-192,0 1-255,19 0-225,-19 0-65,20-1-415,0 1-609,1 0-641,-21-21-1089,20-19-7527</inkml:trace>
  <inkml:trace contextRef="#ctx0" brushRef="#br0" timeOffset="192393.0042">17131 12300 15310,'-20'0'961,"20"-20"-577,0 20 225,20 0 160,-1 0-449,1 0-224,20 0-32,-1 0 0,1 0-64,1 20 0,-23-20-32,23 19 0,-21-19-64,-20 20-96,0 1 192,0-2-64,0 21 32,0-21 32,-20 2 96,20-1-192,0 0 64,0 20-32,0-1-449,0 1 65,0-1-33,20-19-384,-20 20-480,20-20-769,-20 0-4068</inkml:trace>
  <inkml:trace contextRef="#ctx0" brushRef="#br0" timeOffset="192547.013">17330 12657 15246,'-20'-19'1345,"20"19"-1313,0 0 64,0-20-32,20 20-96,18 0-320,3-20-1826,-2 20-4324</inkml:trace>
  <inkml:trace contextRef="#ctx0" brushRef="#br0" timeOffset="192862.031">17727 12479 14958,'0'0'1345,"0"0"-1121,-21 0 353,21 0 255,-20 0-479,20 20-289,-20-1-64,20 21 0,20-20-64,0 20-160,1-20-33,17-1 97,3 1 160,-1 0 192,-1-20 161,21 0-65,-41-20 321,21 0 31,-20 1-127,-20-1 63,0-20-223,-20 20-129,20 1-64,-40-21-128,1 20-320,-1 0-161,20-1-384,1 21-1345,-1 0-1505,20 0-2883</inkml:trace>
  <inkml:trace contextRef="#ctx0" brushRef="#br0" timeOffset="193736.081">18520 12677 12619,'0'20'1025,"0"0"-993,0-20 193,-20 20 672,20 0-737,-20-1-256,0 1-289,1 1-63,-1-1-513,0-1-1377,20 1-4837</inkml:trace>
  <inkml:trace contextRef="#ctx0" brushRef="#br0" timeOffset="194059.0995">18798 12578 14669,'40'-39'577,"-40"39"-1154,0 0 1250,-20 0 32,0 0-545,0 19-160,1 1 64,-1 0-32,0 20-96,20-21-96,20 21 64,0-20-65,-1 0 129,21-20 64,0 0 65,-1 0 191,-19 0 256,21-20 385,-23 0 64,2-20-320,0 21-289,-20-1-64,-20-20-223,0 20-418,-19 1-383,19-2-193,-20 2-192,21 19-1057,-1-20-2819</inkml:trace>
  <inkml:trace contextRef="#ctx0" brushRef="#br0" timeOffset="194413.1198">19215 12578 8584,'40'-20'8007,"-21"1"-7815,-19 19 97,0 0 896,0-21-769,0 21-512,-19 0 0,19 21 0,-20-2-128,20 1-193,20 0 33,-20 20-161,19-21 161,1 1 256,20 0 32,-20 0 128,19-20 160,2 0 96,-21 0 161,0-20 255,-2 0 225,3 0-384,-21 1-97,-21-1-63,21 0-65,-38-20-96,18 21-192,-21-2 64,2 2-160,-1-1-512,0 20-802,21 0-704,-1 20-704,20-1-2083</inkml:trace>
  <inkml:trace contextRef="#ctx0" brushRef="#br0" timeOffset="194759.1395">19731 12638 12587,'59'-20'993,"-39"0"-929,0 0 1474,1 20 224,-21-20-1058,0 20-512,0-19-160,-21 19-64,1 19 128,0-19-192,1 20 0,19 0-192,-20 0-128,20 19-1,0 1-95,20-20-97,-1 0 257,1 19 320,21-39 128,-3 20 545,23-20 255,-22 0 257,21-20 129,-21 1 191,-19-21-800,0 20-385,-20-20 32,0 1-256,-20-1-96,-39 20-352,19-20-801,-19 21-2146,-2-1-9674</inkml:trace>
  <inkml:trace contextRef="#ctx0" brushRef="#br0" timeOffset="196284.2268">10936 11227 12716,'-39'20'3106,"39"-20"-3009,0 20 95,20-20 609,19 0 191,22 20-447,18-20-289,0 0-192,0 0-128,2 0-448,-23-20-705,1 20-1314,-18-20-2241</inkml:trace>
  <inkml:trace contextRef="#ctx0" brushRef="#br0" timeOffset="196499.2391">11294 11108 12139,'-40'0'801,"40"0"-481,20 20 801,0-20 32,21 20-288,-3 0-352,3 0-257,18-1 96,-19 21-192,-20-20 0,-20 39-96,0-19-32,0 0-64,-40 0-192,20 0-224,-19-21-225,-2 21-704,1-20-1378,1 0-8615</inkml:trace>
  <inkml:trace contextRef="#ctx0" brushRef="#br0" timeOffset="199243.396">12207 11664 5829,'0'0'288,"21"0"-256,-21 0 673,38 0 640,-18 0-64,41 0-127,-2 0-322,20 0-159,0 0 96,20 0-289,21 0-160,19 0-223,1 20-33,-2-20 0,21 0-64,-21 0 32,-18-20 32,-1 20 0,-20 0-32,-20 0 32,-38 0-128,-3 0-833,-17 0-2178,-42 0-4356</inkml:trace>
  <inkml:trace contextRef="#ctx0" brushRef="#br0" timeOffset="199784.427">15702 11645 13196,'18'0'192,"43"0"-64,-2 0 129,20 0 191,20 0 193,2 0 384,17 0-609,-19-20-416,0 20-481,-18 0-1024,-22 0-1570,0 0-4900</inkml:trace>
  <inkml:trace contextRef="#ctx0" brushRef="#br0" timeOffset="200354.4596">18322 11645 10153,'0'0'1089,"20"0"-897,-1-20 801,-19 20-64,40 0-32,0 0-96,-1 0-193,40-20 161,2 20 160,38 0-160,-1-20-129,42 20-127,18 0-193,20 0-224,1 20-64,19-20-64,21 0 64,-20 20-128,-21-20 64,-20 0-32,-19 0 96,-60 0-256,-20 0-1570,-59 0-4003</inkml:trace>
  <inkml:trace contextRef="#ctx0" brushRef="#br0" timeOffset="201872.5464">7939 11227 3843,'0'0'1538,"0"0"-577,0 0 128,0 0-321,-20 0 1,20 0 64,0 0 32,-20 0 96,20 0 128,0 0-97,-19 0-223,19 0-160,0 0-225,0 0-224,0 20-64,19-20 0,1 0 161,0 0-33,21 0-128,18 0 32,-1 0 32,23-20 129,18 20-1,0-20-128,1 20-64,18 0-64,1-19-64,20 19 64,1 0-32,-2 0-32,22-20 64,-22 20-64,1 0 32,-19 0 0,-21 0 32,0 20-32,-40-20-32,-19 19 64,-1-19-192,-19 0-128,-20 0-385,-20 0-1121,1 20-4035</inkml:trace>
  <inkml:trace contextRef="#ctx0" brushRef="#br0" timeOffset="204915.7205">16893 13115 5669,'-41'0'5637,"21"0"-5413,1 0-127,19 0 960,-20 0 448,20 0-961,0 0-383,20 0 95,-20 0 32,39 0 32,-19 0-95,41 0 31,-2 0-64,0 0 64,21 0-128,19-20 1,19 20-97,2 0-32,19 0 96,19 0 384,22 0-160,-2 0-320,1 0 64,19 0 1,1 20-33,-1-20 96,-20 0-64,21 0-32,-39 0 32,-21 0-64,-1 0-609,-59 0-704,-18 0-32,-41 0-1186,-2 0-6469</inkml:trace>
  <inkml:trace contextRef="#ctx0" brushRef="#br0" timeOffset="214996.297">8059 11287 800,'-20'0'2435,"20"0"-1571,0 0 33,-21 0 641,21 0-33,-20 0-256,2 0-576,-3 0-97,21 0 417,-20 0 257,0 0-257,20 0-321,-20 0-63,20 0-161,0 0-63,-19 0-97,19 0-160,0 0-96,19 0 128,-19 0 96,40 0 1,-20 0-193,39-20-32,-18 20 32,38 0-64,0-20 0,0 20 0,20-20 0,0 20-32,21-20-32,-1 20 0,21-19 0,-2 19-1,1-20 65,-20 20 33,1 0 31,-21 0 96,0 0-32,-40 0 32,2 0-128,-2 0-32,-19 0 0,-21 0 0,21 0 0,0 0 0,-21 0 0,21 0 32,-20 0 0,0 0 0,-1 0-224,1-20-961,-20 20-2146</inkml:trace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25399" units="in"/>
          <inkml:channel name="F" type="integer" max="32767" units="dev"/>
        </inkml:traceFormat>
        <inkml:channelProperties>
          <inkml:channelProperty channel="X" name="resolution" value="4096.38672" units="1/in"/>
          <inkml:channelProperty channel="Y" name="resolution" value="5080.81592" units="1/in"/>
          <inkml:channelProperty channel="F" name="resolution" value="0" units="1/dev"/>
        </inkml:channelProperties>
      </inkml:inkSource>
      <inkml:timestamp xml:id="ts0" timeString="2011-10-16T21:54:47.908"/>
    </inkml:context>
    <inkml:brush xml:id="br0">
      <inkml:brushProperty name="width" value="0.05292" units="cm"/>
      <inkml:brushProperty name="height" value="0.05292" units="cm"/>
      <inkml:brushProperty name="color" value="#0000FF"/>
    </inkml:brush>
  </inkml:definitions>
  <inkml:trace contextRef="#ctx0" brushRef="#br0">555 2682 12395,'-40'20'321,"-1"-20"-129,41 0 1441,0 0-127,0 0-674,0 0-319,0 19 128,0-19-289,21 0-160,19 0 32,-20 0-64,19 0-320,-19 0 449,20 0-129,19 0-641,-19 0-223,-1-19-674,-19 19-1088,1-20-2018</inkml:trace>
  <inkml:trace contextRef="#ctx0" brushRef="#br0" timeOffset="297.017">733 2583 10345,'-20'-20'897,"20"20"-1089,0 0 608,0 0 866,0 0-161,0 0-32,20 0-737,0 0-224,-1 0 0,21 20 193,-19-20-161,17 19-96,-18-19 0,21 20-32,-21 1-32,19-2 0,-19-19-32,0 20 32,0 0-32,-20-1 192,0-19 0,0 41-64,0-21-64,-20-1 0,-20 0-256,1 22-1217,-1-21-2915</inkml:trace>
  <inkml:trace contextRef="#ctx0" brushRef="#br0" timeOffset="29764.7024">18798 3318 5925,'-20'0'609,"20"-20"31,0 20 161,-19-20 160,19 20 320,-20-19-288,20-1-480,-20 20-33,0-20 33,0 0-161,-19 20-160,-2-21-192,1 21 0,-19-19-32,19 19 0,-19 0 0,19-20 0,1 20 0,-22 0 32,23 0-32,-23 0 0,2 0 0,0 0 32,-1 20 0,1-1 0,-1-19-32,21 21-32,-22-1 96,23 0-64,-3 0-32,1-1 32,21 1 32,-21 0 0,0 20 0,21 0 0,-1-1 0,-20 1 32,20-20-32,1 19 0,-1 2-32,0-2 32,-1 21 0,1-21-64,2 1 32,-2 0 32,-1 0 0,1 0 32,0-1 0,20 1 96,-19 0-64,-1-1-32,20 21 64,-20-21-32,20 1-32,-20 0 64,20 20 192,0-20-160,-20 0 1,20 19-1,0-19 64,-19 19-32,19-19-64,0 19-64,-20 1 0,20 0-32,-20 0 0,20-20-32,0 19 64,0 1-64,0-1 0,-20-19-256,20 20 96,0-20 160,-20 20 32,20-21 32,-19 21 0,19-1 96,-20 1-64,20-21 0,-20 21 0,20-20 0,-20-1-64,-1 1 32,3 1-32,18-2 32,-20 0 32,20 2 0,-20-2-32,-1 1-32,1-20 96,20 19-32,-20 1-64,1-20 32,19 19-64,-20-19 32,20 0 0,0 0-96,-20 20 0,20-20 0,-20-1-32,20 2-64,-20-2 128,20 22-32,-19-22-64,-1 1-97,20 0-63,-20-1 160,20 2 128,-20-1 32,20-20 0,-20 19 32,20 1 0,-19-20-32,-1 20 0,20-20 32,-20 20-32,0-20 0,-1 20-32,3-20-32,-2 20-64,20-20-257,-21 19 257,1 1 96,0-20 32,2 20 0,-3-20 0,1 0-64,0 20 64,0-20 96,-19 20-32,19-20 128,-20 21 97,1-21 127,19 19-31,-21-19-97,23 19 32,-2-19-224,-21 21-64,21-21-32,0 19 0,2-19 0,-3 0 0,1 21-96,0-21 0,0 19 32,1-19-64,-1 0 0,0 0 128,0 20 0,0-20-32,1 0 64,-1 0 32,0 0 0,0 20-64,-1-20 32,3 0 0,-22 0 96,19 0 64,1 0-32,-19 0 33,19 0-97,0 0-64,-19-20-32,19 20-32,-20 0-32,1 0 96,19-20 0,-20 20 32,1 0 160,-1 0-96,-1 0-32,3 0-64,-3 0 32,1-19 0,1 19 0,-1 0 0,1-21 32,-1 21-63,0-19-33,21 19 32,-21 0 0,-1-21-32,3 21 64,-3 0 0,2-19 0,-1 19-32,0 0 32,1 19 32,-1-19 0,1 0 96,-1 0 96,20 0-63,-21 0-65,3 0-128,-23 0-64,22 0 96,-1 0-64,1 0-32,-21 0 96,21 0 0,-21 21 64,21-21 128,-2 19-128,1-19 33,1 21-97,-1-21 0,1 19 32,19-19-128,-20 0 64,20 0 64,1 20-64,-21-20 96,20 0 64,-1 20-32,21-20-128,-20 0 97,2 20-65,18-20-64,0 0-32,0 0 64,0 0-64,0 0 128,0 0-128,-20 0 96,20 20-64,-21-20 32,1 0-449,0 20 385,2-1 32,-3 1 32,1 0-32,0 0 0,0 0 32,1 0-128,-1 19 32,0-19 64,0 0-96,20 20 0,-20-21 96,1 2-32,19 19-96,-20-21 64,20 1-32,-20 0 32,20 20 0,-20-21 0,-1 1 64,21 0 0,-18 20 32,-2-20-32,0-1 96,20 21-160,-21-20 96,21 0-64,-20 19 96,2-19-160,18 1 160,-21 19-64,21-21 96,-20 0-128,20 2 96,-20 19 0,0-20-32,1 0 0,19 19-32,-20-19 0,0 20 0,20-20 0,-20 19-64,20-19 96,0 20 0,-20-20-32,20 20 96,-19-20-192,-1 19 128,20 1 0,-20 0-96,20-1 64,-20-18 0,20 18-32,-20 1 32,20 0 0,0-21 128,0 22-224,0-2 96,0-19 32,20 20 32,-20-1-64,0 1 64,0-20-32,20 19-64,-20 1 32,0 0 0,20-20 32,-20 20-32,20 0 0,-1-21 0,-19 21 32,20 0-96,0-1 96,-20 1-96,20 0 192,0-20-96,-1 20 96,1 0-96,0-21 64,21 21 33,-23-20-161,23 20 96,-21-20 0,18 19-96,-17 1 64,19-20-128,-20 19 224,19-19-128,-19 20-32,20-20 128,-21 19-96,21-18 128,1 19-128,-23-20 96,22 20-96,-19-21 64,17 21-32,-18-20-32,21 0 128,-21 19-96,19-19 0,-19 20 96,20 0-64,-1-21 32,-19 21-63,20-20 63,-1 0 32,1 20-224,-19-20 160,17 19-64,23-19 96,-22 1-160,1 18 128,19-19-64,-19-1 64,0 2-32,19-1 0,-18-1-160,18 1 256,1 0-128,-21 0 0,21 0-32,-1 0 128,0-1-64,2 2-96,-3-2 96,-17 1-32,18 0 32,1 0-32,-1-20-32,0 20 128,1-1-192,-1-19 128,2 21-64,-22-21 64,21 0-64,-21 0 128,21 0-192,-21 0 128,21 0 32,-21 0-128,22 0 128,-23-21-64,3 2 0,18-1-64,-19 0 0,0 0 128,-1 0-96,1 1 32,-1-2 0,-19-18 32,0 19-64,21 0 64,-21-20 96,-2 21-160,-18-22-64,21 2 96,-1 0-32,0-2-32,0 2 96,-1-1-160,1 0 160,0 1-96,0-1 64,0 20 0,-1-20 0,1-19 0,-20 19-32,20 0 64,0 1-32,1-21-96,-3 20-32,22 0 64,-40 0 31,21 0 66,-1 1-33,-20-1 32,18 0 0,-18 1-64,21-1 32,-21 0 32,20 0-32,-20 21-64,20-21-1,-20 0 130,0 0-65,20 1 0,-20-1 0,19 0 64,-19 20-32,20-20-64,-20 1 64,0-1 0,0 20-32,20-19 64,-20-1-64,0 19 0,0-18 0,0-1 0,0 1 0,20 19 0,-20-20 0,0 0 0,0 21-96,0-22 160,0 2-96,0-1 0,20 20 96,-20-19-96,0-1 0,0 0 96,0 0-32,0 20-32,0-19 0,0-2 0,0 2 0,0-1 96,0 0-224,19 1 128,-19-1-32,0 0 32,0 1 0,20 19 0,-20-20 0,20 0 0,-20 21 0,20-21 0,0-1-32,-1 2 0,-19-1 64,20 0-32,0 1-32,1 19 96,19-20-32,-22 20 32,3-19 0,-1 19 32,0-20 0,0 21-160,19-2 64,-19 2 0,0-21 0,0 20 32,-1 0-64,21 0 32,-20 0-32,19-19 96,-19 39-160,21-20 128,-21 0-64,18 0 32,-17 20 32,-1-20-32,19 20 32,-19 0 0,0-20-32,0 20 32,19 0-32,1 0 0,0 0-32,-1 0 64,1 0-32,-1 0 0,2 0 96,-1 0-64,19 0 32,1 0 32,-1 20 0,-19-20-160,19 0 96,0 20 0,2-20-32,-23 20 64,23-20-128,18 20 64,-20 0 0,1-1 0,-21 1 0,22 20 0,-21-20 0,19 0 32,-19 20-128,-21-21 192,21 21-128,0-20 64,19 0-64,-18 0 64,-3 0-128,3-1 64,18 1 0,-19 0 64,-1 0 64,1-20-160,0 20 32,-1 0 0,1-1 192,-1-19-288,-19 20 96,21 0 64,17-20-32,-17 20-64,-1-20 32,-1 0 96,1 0-32,-1 20-32,1-20 0,0 0 32,-21 0-32,21 0-32,1 0 96,-3-20-128,3 20 128,-2 0-128,1-20 96,0 20-64,-1-20 32,1 0 96,-1 20-160,-19-19 64,20-1 0,-19 20 32,17-20 0,-17 0-32,19 0 0,-20 0 0,19 1 0,1-21 96,-20 20-224,19 0 32,1-20 224,-20 21-224,-1-21 96,1 0 32,0 20 0,21-20 32,-23 1-96,2-1 128,1 0-192,-1 1 96,18-21 0,-17 21-96,-21-22 192,20 23-64,0-3-32,-20-19 32,20 1 0,-20 19-32,19-19-32,-19-1 64,20 0-32,-20-19 0,0 19-64,20 0 192,-20 1-256,0-20 160,0 19-96,0-20 96,0 21-64,0-21 32,-20 21-32,20-21 64,-20 1-128,20 19 160,-19-19-32,19-1-64,-20 20 64,20-19-64,-20 0 32,20 19-256,-20-19 480,20-1-256,-21 20-64,3 1 0,-2-1 224,0 0-64,-21 21 32,2-21-32,-1 1-64,1 19 96,-21-20-96,21 0-32,-1 0 32,-19 1-64,-1 19 96,1-19 65,-2-1-130,-38 0 33,20 1 0,-20-1 0,-21 1 97,1 19-1,1 0 0,-1 0-64,-1 1 32,-19 19-256,1 0-129,-2 0-575,-18 20-514,19 0-672,-1 0-801,-18 20-3523</inkml:trace>
  <inkml:trace contextRef="#ctx0" brushRef="#br0" timeOffset="38178.1837">8476 7154 9352,'-20'19'641,"20"-19"256,0-19-545,0 19 577,0 0 384,0 0-576,20 0-225,-2 0-191,2 0-161,21 19 160,-2-19 97,21 20-65,-1-20-256,22 20 0,-2-20-96,20 0-32,0 0-32,-20 0-224,0 0-385,-18 0-32,-23 0 257,3 0-32,-21 0-353,-20 0-512,0 0-257,0 0-1857</inkml:trace>
  <inkml:trace contextRef="#ctx0" brushRef="#br0" timeOffset="38624.2092">8794 6935 9288,'38'-20'192,"-18"20"-192,-20 0 0,0 0 289,0 0 447,-20 20-223,-18 0-385,-3-1-64,1 1-32,1 0 32,-21 0 64,21 0 193,-22 0 127,3-1 257,17 2 95,2-2 257,-1-19-384,40 21-385,0-2 33,0 21 127,40-20-160,-1 19 33,2-19-225,17 20 0,3 0-32,-2-21-64,1 1-224,19 20-833,-40-20-2050,22 19-8969</inkml:trace>
  <inkml:trace contextRef="#ctx0" brushRef="#br0" timeOffset="50157.8688">2043 11625 5124,'-20'0'2242,"20"0"-640,-20 0 160,20 0 256,0 0-481,0 0-480,-20 0-352,20 0-161,0 0-127,0 0-1,0 0 32,0 0 65,20 0 160,0 0-257,0 0-160,21 0-96,-3-20-160,23 20 0,-22 0 64,21 0-64,-21 0-32,1 0 0,-1 0-32,-19 0-160,0 0-32,0 0-129,-20 0 65,0 0-32,0 0-257,0 0-800,-20 0-609,0-20-1633,20 20-6950</inkml:trace>
  <inkml:trace contextRef="#ctx0" brushRef="#br0" timeOffset="50531.8902">2321 11465 10057,'0'0'192,"0"0"-224,20 0 929,0 0 448,0 0-416,-1 0-224,1 0-321,0 0 129,21 21 191,-3-2-255,-18-19-193,21 21-96,-2-2-32,1-19-32,-20 20 0,19-20 1,-19 20-1,20-20 0,-40 0 96,19 0-64,-19 0 288,0 20 321,-19-20-288,-1 0-417,0 20 64,-20 0 160,1-1-32,-1-19-288,-19 20 128,18 0-352,21 0-801,-19 20-1121,19-21-3011</inkml:trace>
  <inkml:trace contextRef="#ctx0" brushRef="#br0" timeOffset="54267.1039">4465 12002 5925,'-20'0'1089,"0"0"-160,1 0 480,-1 0 545,0 0-416,20 0-481,0 0-289,0 0-319,0 0-225,20 0 192,0 0 97,-1 0-193,1 0-128,20 0 161,-1 0-129,1 0-128,21 0 0,18-20-96,0 20 64,0 0-64,40 0 0,-20 20 32,41-20-32,-2 0 64,2 0 32,-1 0-64,-21 0 64,1 20-160,1-20 128,-21 0-64,0 0-224,-20-20 128,20 20-128,-18 0 192,-2 0 32,-40 20 0,1-20 32,0 0 0,-40 20-96,0-20-417,0 0-896,0 20-1698,-20-20-7367</inkml:trace>
  <inkml:trace contextRef="#ctx0" brushRef="#br0" timeOffset="56451.2288">3374 13194 6566,'0'0'128,"0"0"-64,20 0 480,-20-20 610,18 20 63,-18 0-609,0 0-384,20 0-192,-20 0 97,0 0 31,21 0 160,-21 0 64,0 0 97,0 0-65,0 0 1,0 0 31,0 0 65,20 20 159,-20-20 1,20 0-225,-20 0-159,19 0-193,-19 0 192,20 0-192,0 0-32,20 0-32,-21 0-32,21 0 32,-20 0 0,19 20 32,1-20-32,21 0 32,-23 0-32,23 0-32,-2 0 64,0 0-32,21 0 32,-21 0-128,20 0 64,-18 0 64,18 0-128,-20 0 128,20 20-64,2-20 33,-2-20-33,20 20 64,0 0 128,0 0 64,21 0 32,-21 0 129,20-20-225,1 20-128,-3 0-64,-17 0 0,19 20 0,0-20 32,1 0 64,-1 20-128,1-20-32,18 0 128,-19 19-64,20-19 64,-1 0-32,2 0-32,-1 0 0,-1 0 0,2 0 0,18 0 0,-18 0 0,18 0 32,-19 0 0,19 0 0,2 0-32,-22 0-32,22 0 64,-2 0 0,2 0 32,-2 0-64,-19-19 32,-1 19-32,-18 0-32,-21 0-64,0 0-128,-18 0-128,-22 0-289,-19 19-512,-21-19-1057,1 20-1858</inkml:trace>
  <inkml:trace contextRef="#ctx0" brushRef="#br0" timeOffset="80852.6245">3115 10949 2017,'0'0'3716,"0"0"-2563,0 0 128,0 0 609,0 0-64,0 0-897,0 0-577,0 0-128,0 0 225,0 0 31,0 0-224,0 0 1,0 0-97,0 0 96,20 0-32,-20 0-64,20 0 32,-20 0-31,20 0-1,0 0 0,-1 0 32,1 0-64,0 0-64,0 0-64,0-20 32,-1 20-32,21 0 32,-19 0-32,17 0 0,3 0 0,-1 0 0,-21-20-32,21 20 0,0 0 32,-1 0 0,1 0-32,-1 0-32,1 0 64,1 0 0,-3 0 0,23 0 0,-2 0 0,1 0 32,-1 0 0,0 0 0,1 0 0,-1 0 0,2 0-32,-2 0 32,0 0 0,21 0 32,-21 0 65,20 0-1,-18 0-32,18 0 128,0 0 32,-19 0-256,-1 0 192,0 0-256,2 0 64,-2 0 0,1 0 0,-1 0 0,20 0-224,-19 0 288,20 20-96,-22-20 32,23 0 32,-2 0-96,-20 0 96,20 20-32,2-20 32,-22 0 0,20 20-64,20-20 32,0 0 32,0 0 96,1 0 321,-1 0 127,20-20-191,-20 20-97,1-20 128,-21 20-95,21-20-65,-20 20-64,-1-20-96,20 20 0,-40-20 0,21 20-160,-21 0 96,-18 0 0,-23 0-96,2 0-352,-20 0-737,-20-20-993,2 20-3780</inkml:trace>
  <inkml:trace contextRef="#ctx0" brushRef="#br0" timeOffset="93580.3525">3115 12062 1761,'0'0'-32,"20"0"64,-20 0 2210,0 0-416,0 0-961,-20 0-321,20 0 321,0 0-192,0 0-161,0 0-63,0 0-33,0 0 65,0 0 159,0 0-127,20 0-65,-20 0-64,0 0-95,0 0-1,0 0 32,0 0-31,0 0 95,0 0-32,0 0-63,0 0-1,0 0-64,20 0-96,-20 0-32,20 0-32,-20 0 32,0 0 0,20 0 65,-20 0-65,19 0 0,-19 0-64,20 0 64,0 0-32,-20 0-32,20 0-32,0 0 32,-20 0-32,19 0 32,1 0-32,0 0-32,1 0 128,-1 0-128,-2 0 32,2 0 0,1 0 64,-21 0 0,20 0 64,19 0 97,-19 0 31,0 0-128,0 0-32,0 0-128,19 0 96,-39 0-64,20 0 64,0 0-160,-20 0 64,20 0 0,-20 0 32,19 0 32,1 0-64,0 19 64,0-19 0,1 0-32,-1 0 0,-2 0 0,2 0 0,1 0 0,-1 0 0,0 0-32,-1 0 32,1 0 0,0 0-64,0-19 64,0 19-64,-1 0 32,1 0-32,0 0 32,0 0 32,-20 0 0,20 0 0,-1 0 0,1 0-32,-20 0 32,20 19 0,0-19 0,1 0 0,-3 0 0,2 0 0,1 0-32,-21 0 96,20 0-64,18 0 0,-17 0 0,-1 0 0,0-19 0,0 19 32,-1 0-32,1 0 0,0 0 32,0 0 0,-20 0 32,20 0-64,-1 0 0,-19 0 32,20-20-32,0 20 0,0 0 0,-20 0 0,21 0 0,-1 0 0,-2 0 0,2 0 32,1 0-64,-21 0 32,20 0 0,0 0 0,-20 0 0,18 0 0,3 0 0,-1 0 0,-20 0 0,20-20 0,0 20 0,-20 0 0,19 0 0,1 0 0,0 0 0,-20 0 0,20 0 0,0 0 0,-1 0 0,1 0 0,0 0 0,0 0 32,-20 0-32,21 0 0,-3 0-32,-18 0 32,20 0 0,0 0 0,1 0 0,-1 0 64,-2 0-64,3-20 32,-1 20-96,0 0 64,0 0 32,-1 0-64,21 0 0,-20 0 64,0 0 0,19 0-32,-19 0 32,0 20-32,21-20 0,-3 0 0,-17 0 0,19 0 32,-22 0 0,3 0 0,-1 0-32,20 0 0,-21 0-32,21 0 128,-20 0-32,19 0-32,-19 0-64,20 0 160,-20 0 0,-1 0-31,1 0-1,0 0-32,1 0-32,-1 0 64,18 0-128,-17 0 128,-1 0 64,0 0-192,-1 0 192,1 0 32,0 0 65,0 0-65,-20 0-32,20 0-96,-20 0 32,19 0-64,-19 0-32,20 0 32,-20 0-64,0 0 96,0 0-96,20 0 64,-20 0 32,20 0 32,-20 0-128,20 0 32,-20 0 32,21 0 32,-3 0-160,-18 0 128,20 0-128,-20 0 128,20 0-64,-20 0 64,21 0-64,-1 0 32,-2 0 32,-18 20-64,21-20 64,-1 0-64,20 0 32,-21 0 32,1 0-32,0 0 0,0 0 32,0 20-32,-1-20-32,1 0 32,0 0-32,0 0 32,0 0 0,-20 0 0,19 0 32,1 0-32,0 0-64,0 0 96,1-20-96,-3 20 96,23 0-64,-21 0 32,0 0 32,-2 0 0,3 0-128,19 0 32,-20 0-32,-1 0 96,21 0-64,-20 0 32,0 0 0,0 0-32,-1 0-32,21 0 128,-19 0-64,17 20 32,-18-20 96,21 0-128,18 0 0,-19 0 32,19 0 32,-19 0-64,19 19 96,-19-19 64,19-19-96,2 19 96,-22 0-224,21-20 128,-21 20-64,1-20 0,-20 20-64,0-20 0,-1 20-257,1 0-159,-20 0-321,0 0-608,0 0-1602,0 0-1730</inkml:trace>
  <inkml:trace contextRef="#ctx0" brushRef="#br0" timeOffset="96056.4941">2201 11605 5124,'-58'-20'321,"37"20"-33,1 0 1442,2 0 191,-2 20-287,-1-20-385,1 0-384,0 0-353,0 0-191,1 20-33,19-20-64,-20 20 32,20-20-63,-20 0-65,20 19 0,0 1 0,-20 0-96,20 0 0,-20 0-64,1 19 32,-1 1 0,20 0 0,0-1 0,0 1-96,0 0 96,0 0 0,0 0 96,20 19 0,-20 1 160,0-1 33,0 1 159,19 0-224,-19-1-192,20 1 32,-20-21-32,20 1-64,0-20 96,0 20 33,-1-20 223,1-20-64,0 19-224,21-19-32,17 0 0,3 0 32,-2 0-96,20 0-32,0 20-32,2-20-224,-23 0-97,1 0-384,-18 20-128,-1-20-32,-21 0 33,-19 20-33,0-20-993,0 0-1730</inkml:trace>
  <inkml:trace contextRef="#ctx0" brushRef="#br0" timeOffset="96387.513">2499 12459 12523,'-18'0'-224,"-3"0"384,42 0 1250,-3 0 159,2 20-672,21 0-481,-21-1-95,39 2 127,-19-21 97,-1 19-321,1 1-96,-1 0-64,-19 0 32,20-20 0,-40 20-32,20-1-160,-20 1 513,0 0-97,-20 0-64,0 20-96,0-21 0,0 22-31,1-21-129,-1-1 0,-20 20-449,20-18-768,1-21-961,-21 20-2370</inkml:trace>
  <inkml:trace contextRef="#ctx0" brushRef="#br0" timeOffset="103675.9299">6866 4749 15150,'21'0'480,"-1"0"-352,20-20 353,19-1 159,20 2 450,2-1 191,18 0-673,19 1-448,-19-2-95,0 2 31,-18 19-128,18 0-161,-40-20-447,1 20-65,-41 0-320,1 0-640,-20 0-642,-20 0-3939</inkml:trace>
  <inkml:trace contextRef="#ctx0" brushRef="#br0" timeOffset="103992.948">7066 4530 7334,'39'-20'1602,"-39"0"-1442,20 20 96,-20 0 33,0 20 607,-20 0-255,0 0-449,-19 20-160,-1 0 0,-19-1 96,19 0 833,-1 2-96,3-22-160,18 21-257,20-19-31,20-1 255,0-1 225,39 1-352,-19 0-289,39-20-128,-20 0-32,22 20-192,-22-20-897,-1 0-2851</inkml:trace>
  <inkml:trace contextRef="#ctx0" brushRef="#br0" timeOffset="104730.9903">2580 8345 1,'-20'20'8198,"-1"-20"-7493,21 0 576,0 0 321,21 0-417,-1 0-32,-2-20-224,23 20-417,-1-19-159,19-1 255,-19 0-127,19-20-353,-19 20-96,19 1-96,-18 19-64,-21-21-289,-2 21-320,3 0-223,-21-19 31,-21 19-1634,-17 19-4291</inkml:trace>
  <inkml:trace contextRef="#ctx0" brushRef="#br0" timeOffset="105061.0091">2698 8107 7142,'0'0'2851,"0"0"-2691,0 0-320,-19 0 96,-1 20 0,0 0 128,-21 19-64,3-18 32,17 18 64,-19 1 897,22-20 128,-3 0-576,1-1-161,20 1 192,20 1 129,1-2-128,-3-19-193,22 20-96,1-20 1,18 20 63,0-20-128,-19 0 0,19 0-224,-19 0-224,-20 19-577,0-19-1729,1 0-5510</inkml:trace>
  <inkml:trace contextRef="#ctx0" brushRef="#br0" timeOffset="107581.1533">3333 7849 11627,'0'-20'64,"-20"20"-64,20-20 576,-19 20 545,19 0-320,0 0-737,0 20-32,0 0 160,19-1 0,1 1-160,0 20 97,1-20-65,17-20 0,-18 20 32,1-20 64,-1 0 96,-20-20 64,0 0-31,20 0-129,-20 0 32,0-19-224,0 19-192,0 0-321,0 20-384,19 0-128,1 20 0,0 0 193,0 39 415,0-19 417,-1 20 0,21-21 64,-40 21-32,20-20 0,-20-1 224,0 1 833,-20-20 193,0 0-97,0 0-481,1-20-448,-21 0-159,20-20-578,0 0-1473,1-19-3619</inkml:trace>
  <inkml:trace contextRef="#ctx0" brushRef="#br0" timeOffset="107740.1624">3671 7789 16111,'59'-20'1153,"-39"0"-993,21 20 224,-21-19-31,-2-1-481,2 20-1154,1 0-4227</inkml:trace>
  <inkml:trace contextRef="#ctx0" brushRef="#br0" timeOffset="107870.1698">3730 7888 384,'20'0'13132,"0"0"-12940,1 0 481,-1-20-32,18 20-737,-17-19-1794,-1-1-7879</inkml:trace>
  <inkml:trace contextRef="#ctx0" brushRef="#br0" timeOffset="108037.1794">4009 7650 14573,'19'40'1698,"1"-20"32,-20 19 95,0-19-800,20 20-801,-20 0-544,20-1-417,-20 1-1953,20-20-4004</inkml:trace>
  <inkml:trace contextRef="#ctx0" brushRef="#br0" timeOffset="108847.2257">8217 4490 13196,'-20'40'-192,"1"-20"352,19 20 0,0-21-96,19 21 64,1 0 97,0-21-65,20 2-224,-1-1 128,1-20 160,-1-20-192,1 20-32,-19-21 32,-1 2-32,-2-1 96,-18 0-64,0 1 0,0-2-192,0 21-224,0 0-449,20 21 480,-20-2 353,21 21 65,-21 0 63,20-1 64,0 1-96,-20 20 128,0-20 385,0 0 256,-20-20 256,20-1-257,-20 1-127,-21-20 160,23 0-481,-23 0 97,1 0-481,21 0-256,-21-20-353,20 20-736,0-19-2243,20-21-6885</inkml:trace>
  <inkml:trace contextRef="#ctx0" brushRef="#br0" timeOffset="109006.2348">8753 4630 13036,'59'-21'4676,"-39"2"-4003,21 19 960,-41 0-960,20 0-481,-2 0-384,-18 0-641,21 0-1793,-1 19-4004</inkml:trace>
  <inkml:trace contextRef="#ctx0" brushRef="#br0" timeOffset="109149.243">8911 4689 14669,'21'40'225,"-21"-40"1376,40 20-63,-20-20-449,-1 0-545,21 0-576,0 0-1121,-1-20-1345,-19 20-2179</inkml:trace>
  <inkml:trace contextRef="#ctx0" brushRef="#br0" timeOffset="109317.2526">9369 4451 13612,'0'59'1410,"0"-19"447,0 0-223,-20 19-673,20-19-865,0 20-224,0-1-1474,0-18-3875</inkml:trace>
  <inkml:trace contextRef="#ctx0" brushRef="#br0" timeOffset="109916.2868">6172 7670 13292,'0'-20'609,"0"20"-641,0 20 32,-20 0 224,20 20 32,-19 19-160,19-19-96,-20 19-160,20-19-449,0 0-351,0 0-1122,0-20-3332</inkml:trace>
  <inkml:trace contextRef="#ctx0" brushRef="#br0" timeOffset="110103.2975">6034 7868 10057,'19'40'2146,"-19"-20"-1858,20 20-288,0 0 32,0-20 64,0-1 225,-1 1-161,21-20-96,-20 0-96,21 0 64,-23-20-448,2 1-2371,0-22-7173</inkml:trace>
  <inkml:trace contextRef="#ctx0" brushRef="#br0" timeOffset="110527.3218">6352 7272 13612,'-20'-19'705,"20"19"-1057,0 19-321,0 1 673,0 0 96,20 0 32,-20 20-128,39-21-320,-19 1-32,0 0 320,19-20 128,-19 0 64,0 0 160,0-20-32,-20 0 1,20 1-97,-20-1-64,0 0 0,0 0-160,0 0-32,0 20-352,0 20-97,0 0 449,0 20 32,19-1 32,1 21 0,0-21-64,0 2 128,-20-1-32,20-2 352,-20-17 385,-20-1 256,20-20 32,-20 20-224,0-20-192,0-20-417,1 20-160,-1-20-513,20-1-672,-20-17-2050,20-2-6758</inkml:trace>
  <inkml:trace contextRef="#ctx0" brushRef="#br0" timeOffset="110671.33">6649 7292 12587,'39'0'929,"1"-20"865,-1 20-321,-19-19-1280,1 19-161,-1 0-353,-20 0-1697,20 0-2882</inkml:trace>
  <inkml:trace contextRef="#ctx0" brushRef="#br0" timeOffset="110794.3371">6749 7332 3683,'-21'20'8168,"42"-20"-8008,-3 0 480,2 0 321,1 0-416,19 0-417,-22 0-1025,23 0-3651</inkml:trace>
  <inkml:trace contextRef="#ctx0" brushRef="#br0" timeOffset="111075.3531">7066 7233 10281,'0'39'0,"-20"-19"545,20 0 768,0 0-640,0 20-417,20-21-480,19 21-897,-19-40 32,21 20 928,-3-20 578,-17-20 640,19 0 384,-22 0 417,-18 1-449,0-21-672,0 0-417,-18 20 1,-22-19-321,19 19 0,-17 0-97,-3 0 97,1 20-192,1 0-576,-1 0-1987,0 20-9160</inkml:trace>
  <inkml:trace contextRef="#ctx0" brushRef="#br0" timeOffset="111689.3883">2460 5087 13965,'0'20'320,"21"-20"-480,-21 19 544,18 2 65,2-2-193,0 1 96,21 20-224,-2-20-32,1 19-192,-1-18-384,1-1-993,-20-1-1314,0 1-2274</inkml:trace>
  <inkml:trace contextRef="#ctx0" brushRef="#br0" timeOffset="111962.4039">2460 5405 10570,'-40'20'2914,"40"-40"-2722,0 20-192,0-40 257,0 20 479,20-19-63,-20-1-32,20 0-449,1 0 96,-3 1-32,-18-1 193,20 20-353,-20 20-96,0-20-32,0 20-128,0 0-193,20 20 353,21-20 0,-23 0-224,3 20-384,19-20-706,-1 19-1408,-19-19-6439</inkml:trace>
  <inkml:trace contextRef="#ctx0" brushRef="#br0" timeOffset="112432.4308">3056 5445 13869,'-20'19'-161,"20"-19"161,0 20 577,0 0-193,20 0-288,0 0 97,-20 0-193,39-20-225,-19 0 161,0 0 64,0 0 32,0-20 32,-20 0 97,19 0 95,-19 0 96,20 0-31,-20 20-129,0-19-192,0 19 160,0 0-384,0 19-129,0 1 257,0 20 96,20 0-32,0-1-64,0 1 32,-1 1 64,1-2 0,-20 0 32,20-18 224,-20-1 673,-20-1 64,0 1-96,1-20-288,-1 19-225,-20-19-256,1-19-384,19 19-417,-20-20-544,20-19-1057,20 18-2819</inkml:trace>
  <inkml:trace contextRef="#ctx0" brushRef="#br0" timeOffset="112627.4419">3412 5464 13324,'41'0'1249,"-21"0"161,0 0-738,19-19-448,-19 19-95,0 0-354,0-20-2081,-1 20-4869</inkml:trace>
  <inkml:trace contextRef="#ctx0" brushRef="#br0" timeOffset="112750.4489">3473 5544 6790,'39'20'2082,"-19"-20"-769,20 0-896,-20-20-674,-1 20-2433</inkml:trace>
  <inkml:trace contextRef="#ctx0" brushRef="#br0" timeOffset="113117.4699">3910 5384 8936,'0'-19'224,"-20"19"-1185,0 19 1121,20 2 577,-21-1 448,21 0 257,21 19-738,-21-19-319,20 20 95,19-20-192,1 0-256,-20-20-32,19 0 96,1 0 289,0-20 159,-21 0-95,1 0 512,0-20 0,-20 20-385,-20-19-159,0-2-257,-19 22-64,-1-1 320,1 1 65,-21 19-481,1 0-705,-2 19-2882</inkml:trace>
  <inkml:trace contextRef="#ctx0" brushRef="#br0" timeOffset="137626.8718">8476 11585 10954,'0'0'673,"0"0"-738,18-20 1090,2 20 673,21-20-769,-2 20-321,1-19-127,20 19-161,-21-21 33,1 21-225,-1 0-96,1 0-32,-19 0 0,-1 0-192,-2 0-65,3-19 65,-1 19-128,-20 0-193,0 0-672,0 0-865,0 0-1793</inkml:trace>
  <inkml:trace contextRef="#ctx0" brushRef="#br0" timeOffset="138015.894">8634 11346 6502,'20'0'2306,"-20"0"-2146,0 0 1506,-20 0-161,20 0-1249,-20 20-224,0-20-32,1 20 0,-1 0 32,-21-1 257,21 2 351,2-2 97,-2 2-193,20-2-223,-21 21-161,42-20-96,-21 0 32,20-20-32,18 20 0,3 0-64,-2-20-96,1 20-160,0-20-481,-1 19-2402</inkml:trace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25399" units="in"/>
          <inkml:channel name="F" type="integer" max="32767" units="dev"/>
        </inkml:traceFormat>
        <inkml:channelProperties>
          <inkml:channelProperty channel="X" name="resolution" value="4096.38672" units="1/in"/>
          <inkml:channelProperty channel="Y" name="resolution" value="5080.81592" units="1/in"/>
          <inkml:channelProperty channel="F" name="resolution" value="0" units="1/dev"/>
        </inkml:channelProperties>
      </inkml:inkSource>
      <inkml:timestamp xml:id="ts0" timeString="2011-10-16T21:57:27.394"/>
    </inkml:context>
    <inkml:brush xml:id="br0">
      <inkml:brushProperty name="width" value="0.05292" units="cm"/>
      <inkml:brushProperty name="height" value="0.05292" units="cm"/>
      <inkml:brushProperty name="color" value="#0000FF"/>
    </inkml:brush>
  </inkml:definitions>
  <inkml:trace contextRef="#ctx0" brushRef="#br0">535 2940 7847,'-20'0'2338,"0"0"-1537,-1 0 768,21 0 193,0 0-353,0 0-352,0 0-448,0 0 64,21 0-129,-1 0 65,0-19-417,0 19 32,19 0-32,-19 0-64,20-20-128,-1 20 32,-19 0-96,20 0-32,-1 0-224,-19 0-96,1 0-161,-1 0-288,-20 0-384,18-20-673,-18 20-1313,0 0-2082</inkml:trace>
  <inkml:trace contextRef="#ctx0" brushRef="#br0" timeOffset="289.0165">753 2820 4804,'-40'-19'3844,"40"19"-2499,-20 0 32,20-19 161,0 19-257,20 0-128,-20 0-320,20 0-417,0 0-256,-1 0-32,1 0-31,21 0-1,-21 0-32,-2 0 32,23 19-32,-21-19 96,0 19-96,-1 2 128,-19-1 129,20 20 63,-20-20 160,-20-1 33,20 1-161,-19 0-95,19 0-129,-20 0-192,0 0-96,-1-20-96,21 19-385,-20-19-896,20 0-1602,0 20-1409</inkml:trace>
  <inkml:trace contextRef="#ctx0" brushRef="#br0" timeOffset="5454.3119">515 3894 12107,'-20'20'801,"-1"-20"-193,21 0 641,0 0 161,0 0-225,21 0-416,-1 0-257,0 0-320,0 0 225,19 0-257,1 0-128,-1 0-128,1-20-96,-20 20-193,19 0-351,-19 0-225,0 0-385,1 0-447,-21 0-770,20-19-2978</inkml:trace>
  <inkml:trace contextRef="#ctx0" brushRef="#br0" timeOffset="5770.33">733 3775 896,'-20'0'11723,"20"0"-12043,0 0 640,20 0 769,0 0-64,-1 0-32,1 0-416,0 20-417,21-20-32,-23 0 0,23 0 32,-21 20-95,19-20-65,-19 20 32,0-20-32,0 19 0,0-19 0,-1 21 192,-19-21 192,0 19 161,-19-19-193,-1 20 64,0 0-95,0 0 63,0 20-192,-19-21-224,19 1-64,-1 1-577,1-21-832,20 19-2178,-18 1-5542</inkml:trace>
  <inkml:trace contextRef="#ctx0" brushRef="#br0" timeOffset="52721.0154">3512 6239 5252,'0'21'7656,"0"-21"-6791,0 0 800,0 0 65,0 0-994,0 0 33,20 0 64,0 0-481,0 0-192,19 0-95,-19-21-65,0 21-449,0 0-480,0 0-608,-1 0-1762,-19 0-3684</inkml:trace>
  <inkml:trace contextRef="#ctx0" brushRef="#br0" timeOffset="54683.1277">3849 6040 8584,'-20'0'3139,"20"0"-2435,0 0 642,0 0-65,0 0-609,0 0-415,20 0-65,1 0-96,-1 0-128,0 0 32,-1 0-32,1 20-288,-20 0-161,20-20-95,0 20 31,0 0 33,-20 0 351,0-20 65,0 20 64,0-1 0,0 21-32,0-20 64,0 1-32,0-2-64,19 1-64,-19 0 128,0-20 0,20 19 96,-20-19 64,0 21 224,0-21 161,-20 0-225,1 20-192,-21-20-32,20 19 32,-19-19-160,19 0-384,0 0-737,-1 0-1250,21 0-5540</inkml:trace>
  <inkml:trace contextRef="#ctx0" brushRef="#br0" timeOffset="55007.1462">4226 6239 8039,'41'0'7623,"-41"-20"-7815,-21 20 160,21 20 32,-20 1-96,2-2 256,-3 21 0,21 0-96,21-20-64,-21 19 64,18-19-32,23 0 65,-1 0-97,-1-20 64,1 0 64,-1 0 160,1-20 64,0 0 225,-1-20-65,-19 1-63,-20 18-65,0-18 97,-20 19-97,0 1-288,-19-2-192,-21 1 0,21 20-545,-22 0-896,23 20-2051,-3 1-7270</inkml:trace>
  <inkml:trace contextRef="#ctx0" brushRef="#br0" timeOffset="55837.1937">3929 6299 544,'0'0'4741,"-19"0"-3877,19 0 1346,0 0 97,0 0-418,0 0-832,0 0-288,-20 0-385,20 0-255,0 0 31,20 0 32,-20 0 96,0 0 33,0 0-65,19 0-96,-19 0-32,20 0 0,-20 0-128,20 0 0,0 0-64,-20 0-480,20 0-1250,-20 20-3940</inkml:trace>
  <inkml:trace contextRef="#ctx0" brushRef="#br0" timeOffset="56493.2312">2997 7491 12651,'39'0'353,"-19"19"-161,0-19-96,0 0 64,-1 0-96,1 0-224,-20 0-993,20 0-1954,0 0-3427</inkml:trace>
  <inkml:trace contextRef="#ctx0" brushRef="#br0" timeOffset="56666.2411">3096 7391 9513,'0'40'640,"19"-20"898,-19 0 672,0 19-1185,0 2-897,0-22-417,0 2-960,20-2-1249,0-19-2403</inkml:trace>
  <inkml:trace contextRef="#ctx0" brushRef="#br0" timeOffset="56940.2568">3254 7411 13388,'20'20'1089,"0"-20"-1121,-1 0 224,-19 20 129,20-20 351,-20 20-31,20-20-321,-20 20-224,21-1 129,-21 1 415,-21 1-223,21-21-65,0 19-192,0 2-32,-20-21-64,20 19-128,0-19-288,0 19 320,0-19-641,20 0-384,-20 21-865,21-21-1217,17 0-2082</inkml:trace>
  <inkml:trace contextRef="#ctx0" brushRef="#br0" timeOffset="57200.2716">3552 7570 13164,'0'0'-769,"0"0"737,0 0 192,0 21-64,0-21 289,20 19-97,-20 0-192,20-19 32,19 21 193,-19-21 31,0 0-160,19 0 96,-19 0 193,20-21 191,-19 2 129,-1 0 256,-20-2-96,0-19 96,-20 20-384,-21 1-385,1 19-224,1 0-64,-21 0-64,21 19-769,-1 1-1473,20 20-3171</inkml:trace>
  <inkml:trace contextRef="#ctx0" brushRef="#br0" timeOffset="57770.3042">2997 8783 14093,'0'0'1633,"18"0"-1601,3 0 417,-21 0 95,20 0-223,0 0-193,0 0-128,-1 0-288,1 0-257,0 0-384,0-20-1313,-20 20-4036</inkml:trace>
  <inkml:trace contextRef="#ctx0" brushRef="#br0" timeOffset="57950.3145">3096 8644 11018,'0'40'1890,"0"-21"-1666,19 1 513,-19 0 832,0 0-1088,0 20-353,0-21-256,0 1-449,0 0-480,0 0-929,20 0-2434</inkml:trace>
  <inkml:trace contextRef="#ctx0" brushRef="#br0" timeOffset="58282.3335">3254 8663 9737,'20'21'833,"-20"-21"-898,20 0 1058,-1 0-192,-19 0-32,20 0-385,-20 0-320,20 19-64,-20-19 96,0 20 0,0-20 65,0 20 95,-20-20-64,20 20 128,0-20 33,-20 20-129,20-20 96,20 20-96,-20-20-63,20 19-161,-20-19-289,21 20-511,-1-20-898,-2 0-1185,2-20-3235</inkml:trace>
  <inkml:trace contextRef="#ctx0" brushRef="#br0" timeOffset="58570.35">3592 8663 13965,'0'21'-96,"-20"-2"128,20 1 512,0 0-127,20 0-225,-1 0-192,1 0-353,0-20 33,20 0 224,-21 0 96,21-20 0,-20 0 96,1 0 609,-1 0 192,-20 0-65,0 1-31,0-2-96,-41 2-449,21 19-224,-20-21-160,-19 21-320,19 21-706,1-2-2209</inkml:trace>
  <inkml:trace contextRef="#ctx0" brushRef="#br0" timeOffset="66582.8083">1667 6379 6342,'-21'0'832,"21"0"289,0 0 737,-20 0-64,20 0-33,0 0-575,0 0-450,0 0-191,0 0-33,0-20-31,0 20-33,20 0 1,1 0-289,-3 20 0,23-20 32,17 0-96,3 0-96,-22 0 96,21 0-320,-1 0-32,2-20-321,-23 20-191,3 0-1026,-21 0-1922,-20 0-5669</inkml:trace>
  <inkml:trace contextRef="#ctx0" brushRef="#br0" timeOffset="67592.8661">6411 8127 3555,'0'0'6790,"20"0"-6726,-20 0 97,0 0 1376,0 0 0,0 0-928,0 0-897,0 0-1922,0 20-3428</inkml:trace>
  <inkml:trace contextRef="#ctx0" brushRef="#br0" timeOffset="71091.0661">1646 8226 1281,'-20'0'865,"0"0"800,20 0 769,0 0 97,0 0-577,0 0-257,0 0-512,0 0-384,0 0-96,0 0-161,0 0-159,0 0-129,0 0 32,20 0-96,-20 0-31,20 0-65,19 20-64,2-20 32,17 0-32,-17 0-64,-1 0 0,19 0-96,-19 0-161,-1 0-447,-19 0-770,0 0-1761,1 0-4869</inkml:trace>
  <inkml:trace contextRef="#ctx0" brushRef="#br0" timeOffset="74113.239">1626 10115 12395,'0'0'705,"0"0"-673,-20 0 352,20 0 1154,20 0-225,-20 0-897,0 0-127,20 0-33,19 0 96,2 0-224,-1 0 97,19 0-193,0 0-96,1 0-417,-1 0-1281,2 0-2530</inkml:trace>
  <inkml:trace contextRef="#ctx0" brushRef="#br0" timeOffset="78360.4819">1468 11128 4772,'0'-40'5541,"0"21"-4740,0-22-192,0 22 1120,0-2-319,0 2 127,0-1-640,-20 0-577,20 20-384,0 0 256,20 20 257,-20 0-257,19 39-224,-19 1 96,20 20-96,0 19-160,-20-20 224,20 21 0,-20-41-64,0 1 128,0-20 0,0 0 160,0-21 129,0-19 95,0 0-352,0-19-96,0-1-32,-20 0-256,20-20-128,0 1-1,20 18 97,0-19 64,-1 0 192,21 21 0,-20 19 160,19 0 32,-19 0-64,1 19 96,-1 2-64,0 19-128,-2-21 64,3 21-64,-21 0-128,0 0-224,0-20-289,0-1-992,20 21-1762,-20-40-5734</inkml:trace>
  <inkml:trace contextRef="#ctx0" brushRef="#br0" timeOffset="79015.5194">2163 11346 12139,'-20'-20'416,"-21"0"-544,41 20 417,-18 20 95,-2-20-256,-1 20-128,1 20-32,20-20 128,-20 20 64,20 0 0,0 19 65,0-19-97,20 0 96,21 19-160,17-19-160,3 0 32,-2-21 128,0-19 160,1 0 160,-1-19 33,-19-21 63,19 0 161,-39 1 224,1-1-225,-1 0-127,-40 1-129,20-1-128,-41 0 1,21 19 63,-19-18-128,-21 19-128,21 20-32,-1-20-384,-19 20-641,19 0-256,19 20-577,-17-20-961,18 20-2786</inkml:trace>
  <inkml:trace contextRef="#ctx0" brushRef="#br0" timeOffset="79543.5496">2122 11465 6342,'0'0'3299,"21"0"-3107,-21 0 1698,0 0-225,0 0-800,0 21-417,0-2-127,0-19 63,0 21 0,0-2-95,0-19-161,0 20-64,0-20 0,0 0 0,0 0-128,-21 20-160,21-20-257,0 0-159,21 0 351,-1 0 97,-20-20 64,20 20-64,-2 0-64,3 0 31,-21 0-95,20 0-96,0 0 160,0 0 95,19 0 33,-19-20-256,0 20 96,0 0 256,-20 0 32,19 0-32,-19 0-289,0 0-896,20 0-320,-20 0-353,0 0 160,0 0-1345,0-19 1155</inkml:trace>
  <inkml:trace contextRef="#ctx0" brushRef="#br0" timeOffset="79687.5578">2400 11505 1121,'0'-19'4548,"0"19"-2178,0 0-736,0 0-129,0 0-192,0 0-512,0 19 288,0-19-224,0 21-192,0 18-385,0-19-224,0 0-448,0 0-1891,0 0-6629</inkml:trace>
  <inkml:trace contextRef="#ctx0" brushRef="#br0" timeOffset="80235.5892">2857 10929 11082,'0'0'192,"-20"0"-224,20 0 1794,0 0-65,-20 20-800,20 19-128,-20 1-128,1 20-1,-1 0-63,20-1-481,-20 1-128,20-1 64,0-19-128,20 0-609,0-21-576,-1 2-673,1-21-1089,20 0-4772</inkml:trace>
  <inkml:trace contextRef="#ctx0" brushRef="#br0" timeOffset="80415.5995">2916 11207 14541,'0'20'128,"0"-20"65,20 20 1857,0-20-673,1 20-865,17 0-448,3-1-160,-21 1-544,19 0-513,-19-20-1282,20 20-2529</inkml:trace>
  <inkml:trace contextRef="#ctx0" brushRef="#br0" timeOffset="80594.6097">3175 11168 13612,'-40'20'1218,"20"-1"-1539,1 1 706,-21 20 1312,20-20-1056,-1 19-609,3-19-160,-2 20-769,20-20-1601,0-20-2787</inkml:trace>
  <inkml:trace contextRef="#ctx0" brushRef="#br0" timeOffset="80927.6288">3254 10949 5060,'0'0'9481,"0"0"-9865,20 0 512,-20 20 1121,20-1-384,-1 2-96,1-2-321,21 22 33,-21-22 95,-2 21-127,2 0-33,-20-1-160,0 1-224,0 0 64,0-21-96,-20 21 0,20 0 32,-18-20-192,-23 20 64,21-21-737,0-19-192,1 21-608,19-2-2691</inkml:trace>
  <inkml:trace contextRef="#ctx0" brushRef="#br0" timeOffset="81388.6551">3770 11148 3171,'0'20'6085,"21"-20"-5380,-21 20 1057,20-20 832,-2 0-1089,23 0-640,-21 19-384,19-19-193,-19 0-224,20 0-192,-20-19-1634,-20 19-4163</inkml:trace>
  <inkml:trace contextRef="#ctx0" brushRef="#br0" timeOffset="81561.665">3770 11287 15470,'21'19'64,"17"-19"32,-18-19 1442,1 19-353,19 0-705,-21 0-640,1 0-865,-20 19-1057,20-19-2722</inkml:trace>
  <inkml:trace contextRef="#ctx0" brushRef="#br0" timeOffset="82527.7203">4684 11247 10954,'20'-40'2242,"-20"40"-1505,0-19 576,0-1 224,-20 20-640,-1-20-352,1 20-385,-18 0-256,-3 20 32,1 0 128,-19 19-64,39-19-192,0 20-161,1-1 129,19-19-32,19 0 96,21 0 64,0-20 64,-1 0 96,1-20-32,19 0 0,-18 20 32,-21-20 32,0 0-32,-2 1-32,-18-1-192,0 20-417,0-20-544,0 40-96,-18-20 512,18 20 513,0 19 96,18 1 96,-18 0 32,0 0 32,21 19 224,-21-38 481,20 18 224,-20 1 64,0-20-32,-20 0 32,-1-1-160,-17-19-64,-3 0-193,3 20-512,-3-20 1,1-20-97,1 1-513,19-1-320,0 20-95,0-40-546,20 20-1344,20 0-1442,0-20-4293</inkml:trace>
  <inkml:trace contextRef="#ctx0" brushRef="#br0" timeOffset="82816.7368">5080 10889 2370,'0'-79'1249,"0"39"2082,0 20 289,0 20-1474,-20 0-769,20 20-416,-20 0-128,2 20-225,-3 19-95,1 1 63,0 0-31,20 19-385,0 1 96,0-1 32,20-20-160,0 1-31,1-20-97,17 0-97,-18-21-255,1 2-673,17-2-256,-17-19-737,-21 0-3107</inkml:trace>
  <inkml:trace contextRef="#ctx0" brushRef="#br0" timeOffset="83336.7666">5418 11247 7366,'0'0'2691,"0"0"-1538,0 0 1121,21 0-416,-21 0-705,18 0-352,2 0-449,21 0-160,-21 0-192,19 0-288,-19-20-1025,0 20-2819</inkml:trace>
  <inkml:trace contextRef="#ctx0" brushRef="#br0" timeOffset="84014.8053">5935 10889 14541,'-61'-20'1570,"41"20"-1090,20 0-384,0 0 161,0 0 255,20 0-32,0 20-191,21-20-385,-23 0 192,23 20-160,-1-20 96,-21 20-192,-19 0-193,0-20 129,0 39-64,0-18-257,-19-2-320,-1 1 65,20 1-193,0-2 288,20 21 385,-1-20 192,1 0 96,20 0 0,-20-1 96,19 1 64,-19 0-64,-20 0 128,0 0 577,0-20 320,-20 19-417,-19-19-287,-1 0-353,0 0-288,21 0-833,-21 0-993,19 0-2467</inkml:trace>
  <inkml:trace contextRef="#ctx0" brushRef="#br0" timeOffset="84367.8255">6550 11048 12427,'0'0'-480,"-20"21"-321,-20-21 961,20 39 193,1-19-129,19 20 32,0-1-192,0 1-64,19-20 32,1 19-64,20-19-256,-1-20 0,1 20 288,19-40 352,-19 0 288,1 1 65,-3-1 192,3-20 224,-41 20-288,0-19-257,0-1-159,-41 20-161,21 0-192,-19 1-64,-21-2-192,21 21-225,19 0-864,-20 0-1377,21 21-4965</inkml:trace>
  <inkml:trace contextRef="#ctx0" brushRef="#br0" timeOffset="85306.8792">7443 11168 11146,'0'0'2338,"20"0"-2210,-20 0 1122,19 0 319,21-20-992,-20 20-417,1 0-96,17 0-96,-18 0-385,1-20-511,-1 20-706,-20 0-1537,0 0-3716</inkml:trace>
  <inkml:trace contextRef="#ctx0" brushRef="#br0" timeOffset="85507.8907">7542 11009 8103,'0'39'3427,"0"-18"-2914,21 18 960,-21-19 705,0 20-704,0-1-1218,18-19-256,-18 20-448,20-20-609,-20-1-513,0-19-1825</inkml:trace>
  <inkml:trace contextRef="#ctx0" brushRef="#br0" timeOffset="86618.9543">7919 11048 5220,'0'-20'1826,"0"1"-1506,20 19 1250,-20 0-65,0 0-319,20 0-194,-20 0-287,21 0 0,-21 0-97,0 0-191,18 0-129,-18 19-128,20-19-64,-20 20 0,21-20-96,-21 21-160,20-21-32,-20 19 96,20 1 64,-20-20 64,0 20 32,0-20 32,0 20 64,0 0 32,0-20-128,-20 20-64,20-1 0,-20 1 0,20 0-32,0 0-32,20-20 64,-20 20-32,20-1 0,-2-19-96,3 20 0,19 0-128,-20-20-321,-1 0-63,21 0-97,0 0-32,-21 0 289,21-20 384,0 0 128,-21 1 32,21-1 96,-19 0 320,-1 0 545,-2 0 193,-18 1-386,0-1-383,0 20 127,-18 0-576,-2 0-96,-1 20 0,21-20 0,-20 39 32,20-19 32,0 0 32,20 0-32,1-1 0,-1-19-128,18 20-97,23-20 257,-22-20 65,1 1 127,-20-1 128,19 0 225,-39 0 95,20 0-191,-40-19-1,1 19-160,-1 0-128,-20-20-128,0 21-32,1 19-320,-2-21 192,21 21-352,20 21-1154,0-21-992,0 19-513,41 1-4965</inkml:trace>
  <inkml:trace contextRef="#ctx0" brushRef="#br0" timeOffset="86841.967">8893 11128 14701,'18'0'513,"-18"0"-193,21 20 1538,-1-20-1025,0 20-577,0-20-160,-1 20-352,1-20-32,0 19-385,0-19-704,0 0-1282,-20 20-2081</inkml:trace>
  <inkml:trace contextRef="#ctx0" brushRef="#br0" timeOffset="87022.9774">9031 11048 11530,'-20'40'1186,"1"-20"-1090,-1 0 1473,0 20 161,0-20-1154,-1 19-672,21-19-769,0 20-1217,0-21-2594</inkml:trace>
  <inkml:trace contextRef="#ctx0" brushRef="#br0" timeOffset="87209.9881">9349 11168 16495,'20'20'481,"-20"-1"-385,-20 1 1409,20 0-512,0 20-897,-21-21-576,21 1-737,0-20-1250,21 20-5156</inkml:trace>
  <inkml:trace contextRef="#ctx0" brushRef="#br0" timeOffset="87708.0166">9725 11128 13004,'20'0'2146,"-20"0"-1922,41 0 609,-21 0 128,19 0-417,1 0-384,-20-20-192,19 20-544,1 0-769,-20 0-321,-20 0-1345,0 0-5125</inkml:trace>
  <inkml:trace contextRef="#ctx0" brushRef="#br0" timeOffset="87887.0268">9865 10969 14541,'0'40'993,"0"-1"-769,-20 1 1506,20 0-417,0-20-640,0 20-545,0-21-512,0 21-705,20-20-1057,-20-20-2627</inkml:trace>
  <inkml:trace contextRef="#ctx0" brushRef="#br0" timeOffset="88624.069">10242 10929 12523,'20'0'321,"0"-20"-225,0 20 801,19 0 224,1 0 32,0 0-513,-1 0-479,1 20-129,-19 0-32,-3 0 0,-18 20-65,0-21 65,-18 1-64,18 20 128,-21-20 1,-19 0-33,20 0-32,20 0-161,-19 0-159,19-20-128,19 0 127,1 0-223,0 0-353,0 0 0,19 0 32,-19-20 449,1 0 288,-1 20 96,0 0 32,-20 0 96,18 0 96,-18 0 0,0 20-160,0 0 0,21-20 0,-21 19-32,20 1 32,0 0 0,19-20 65,1 0 191,0 0 384,-1-20 65,-19 0 224,20-19 224,-21 19-192,-19-20-32,0 20-96,-19-20-321,-21 20-159,0 1-321,1 19 32,-1-21-192,-19 42-609,39-21-448,0 19-545,20 1-2626</inkml:trace>
  <inkml:trace contextRef="#ctx0" brushRef="#br0" timeOffset="89224.1033">11215 11088 13132,'-20'-19'609,"0"19"-257,20 0 1057,-20 0-160,20 0-288,0 0-320,20 0 256,-20 19 32,20 1-289,0 0-159,19 0-289,1 20-32,-20-21-160,19 1-160,1 0-32,-19 0-257,-1 0-127,-2-20-353,3 0-481,-21 19-1472,0-19-2788</inkml:trace>
  <inkml:trace contextRef="#ctx0" brushRef="#br0" timeOffset="89425.1148">11414 11069 13708,'0'19'737,"-21"-19"-481,1 20 1794,0 0-832,2 20-802,-3-20-288,1-1-64,-20 1-128,21 20-224,19-20-481,-20-1-865,20-19-1248,0 20-2307</inkml:trace>
  <inkml:trace contextRef="#ctx0" brushRef="#br0" timeOffset="89772.1346">11572 11188 15118,'0'0'1633,"0"0"-2433,20 0 896,0 0 544,0 0-255,-1 19-193,1-19-192,-20 0-32,20 20 32,-20-20 32,0 20 32,0 0-32,-20-20 32,0 20-32,20-1-96,-19-19-160,19 20 64,0 0 128,19-20 32,-19 0-97,20 0 1,0 0-448,0 0-897,0 0-1570,-1 0-4132</inkml:trace>
  <inkml:trace contextRef="#ctx0" brushRef="#br0" timeOffset="90123.1547">11731 10711 11370,'0'-20'929,"0"20"-448,0 0 1633,19 0-449,1 20-768,0-1-224,0 1-1,1 20 33,-3 0-64,23-1-193,-21 1-96,18 0 33,-17 20-33,19 0 0,-20-21-159,0 21 63,-1-1-64,-19-19-64,0-1-128,0 1 128,-19 0-128,-1-1 32,0 1-192,-20-19-192,19 19-833,-17-21-1634,-3 1-3555</inkml:trace>
  <inkml:trace contextRef="#ctx0" brushRef="#br0" timeOffset="96471.5178">3910 9379 1505,'0'0'2306,"0"0"128,19 0-448,-19 19-384,0 1-129,20 1-128,0-2-672,0 1-224,0 19-193,-1 2-192,1-21 0,0 19-32,0 1-32,19-20-32,-19 20-417,-20-20-575,20 0-514,0-20-864,-20 19-3300</inkml:trace>
  <inkml:trace contextRef="#ctx0" brushRef="#br0" timeOffset="96837.5388">3829 9737 8456,'-18'0'-97,"18"0"-639,18 0 928,-18 0 1153,0 0-256,20-20-608,1 0-289,-1-20-128,0 0-32,-20 1 320,19-1-95,-19-20-161,0 21 128,0-21 513,0 20 672,0 20-833,0-20-415,0 21-33,-19 19-32,19-20-96,0 20-128,0 20-33,19-1 290,1 1-33,0 0-32,20 0-64,-21 0-64,41 0-481,-21-1-864,-19-19-833,20 20-2275</inkml:trace>
  <inkml:trace contextRef="#ctx0" brushRef="#br0" timeOffset="100468.7465">5538 12438 4228,'0'0'1089,"0"0"64,0 0 1345,-20 0-224,20 0-800,0 0-482,0 0-191,0 0 32,0 0 64,0 0-96,0 0-225,0 0-159,20 0-417,-20-19 320,18-1-480,3 0 416,19-20-288,-1-19 64,-19 19 32,20-19-64,-1-1-32,1 20 32,0-19 0,-1 19 0,2-19-96,-3 19 96,-18 0-64,1 0-160,-1 20-513,-20 20-224,0-19 0,0 19-288,0 0-449,0 0-191,0 0-514,-20 19-3682</inkml:trace>
  <inkml:trace contextRef="#ctx0" brushRef="#br0" timeOffset="100772.7638">5894 11744 9673,'-40'0'1697,"40"0"-1505,0 0 449,0 0 1505,0-20-1089,20 20-576,0-20-225,21 0-96,-3 20-96,3-20-32,-2 20 32,-19-19-32,20 19-32,-20 0 0,-1 0-32,-19 0 0,20 0 0,-20 19 32,-20-19 0,20 20 32,0 20 64,-19-20 64,19 19-64,0 1 0,0-20-96,0 20-128,19 0-1057,1-2-2338,0-17-7431</inkml:trace>
  <inkml:trace contextRef="#ctx0" brushRef="#br0" timeOffset="101650.8141">4544 12895 8808,'0'-39'961,"0"20"352,0 19 96,0-20-384,-20-1-512,1 1-449,-1 20-64,0 0-64,0 0 0,0 20 32,1 1 0,-21 38 32,20-19 0,20 20 32,-21-1-64,21 21 0,0-21-129,21 1-63,19 0-32,-1-21 64,21 0 96,-1-18 64,2-1 128,-3-20 0,3 0 96,-2-20 96,0-1-95,-19-18 223,-20 19 257,0-20 159,-1 1-95,-19-21-289,-19 20-287,-21 1-33,20-21-32,-19 20-64,-1 1-32,-1-1-32,3 19 32,18 21-160,-1-19-545,1 19-544,20 0-673,0 19-1313,0 2-4677</inkml:trace>
  <inkml:trace contextRef="#ctx0" brushRef="#br0" timeOffset="102003.8343">4485 13035 8167,'0'0'929,"0"0"-320,0 0 1056,20 0-319,-20 0-354,0 0-511,0 0-321,0 20-128,-20 0-32,20 0 96,0 0-96,0-1 32,0-19 224,0 20 129,0-20-1,20 20-160,-20-20-160,19 0-31,1 20 31,0-20-32,0 0-64,1 0-97,17 0-127,-18 0-192,1 0-673,-1 0-1250,0 0-1472,-2 0-3907</inkml:trace>
  <inkml:trace contextRef="#ctx0" brushRef="#br0" timeOffset="102148.8425">4783 13154 9833,'-20'-20'704,"20"20"33,0 0 769,0 0-1186,0 0-160,0 0-128,0 20-128,0 0-288,0 0-513,0 0-801,0 0-2434</inkml:trace>
  <inkml:trace contextRef="#ctx0" brushRef="#br0" timeOffset="102487.8619">4882 12578 7911,'20'-39'2114,"-20"18"-512,-20 21-417,20 0-224,0 0-65,-20 0-351,20 21-97,0-2-127,0 1-193,0 0-96,0 20 32,0-21-64,20 21-320,-20-20-609,20 0-417,0 19-287,-20-19-225,19 1-1921</inkml:trace>
  <inkml:trace contextRef="#ctx0" brushRef="#br0" timeOffset="102696.8739">5022 12598 11530,'0'0'353,"0"0"63,0 0 1538,0 0-1153,0 20-641,0 0-32,0-1-96,0 1-32,0 0-160,18 0-545,-18 0-1120,0 0-1090,20-1-2723</inkml:trace>
  <inkml:trace contextRef="#ctx0" brushRef="#br0" timeOffset="102970.8896">5080 12499 7655,'0'-20'1313,"0"20"-929,0 0 1410,0-20-128,21 20-385,-21 0-384,20 0-353,-2 20-127,3 0-33,-1-1-160,-20 2-128,20 18 0,0-19-64,-20 20-96,0-1-128,19 1-224,-19-20 31,-19 19 97,19-19-352,-20 1-1250,0-1-3139</inkml:trace>
  <inkml:trace contextRef="#ctx0" brushRef="#br0" timeOffset="104001.9485">5200 13273 11947,'0'0'1249,"0"0"-1217,0 21 545,0-21-1,0 19-512,0 21 0,0-21-64,0 22-448,0-22-994,0 21-736,0-20-1729</inkml:trace>
  <inkml:trace contextRef="#ctx0" brushRef="#br0" timeOffset="104280.9645">5418 13372 12011,'21'0'-320,"-21"21"-1,-21-21 545,21 20 33,0 20-129,0-21-64,0 1 0,21 0 256,-21 0 257,38 0 127,-17-20-95,-1 0-64,18 0 31,-17-20 97,-1 0-33,-20 0-127,0-19-65,0 18-159,-20 2-354,-1-1-31,-17-1-576,18 21-1955,-21 0-4451</inkml:trace>
  <inkml:trace contextRef="#ctx0" brushRef="#br0" timeOffset="105027.0072">8257 11843 5701,'0'20'2883,"0"-20"-2851,0 20 1889,0-1 322,0 21-1058,0 0-449,0 0-95,0 19-257,0-19-159,0 20-65,0-1-128,0-19-449,0-1-1024,0 2-1378,0-22-2145</inkml:trace>
  <inkml:trace contextRef="#ctx0" brushRef="#br0" timeOffset="105394.0282">8059 12141 12716,'-41'20'800,"41"-40"-736,0 20 545,0-20 320,0 20-96,0-40-353,21 21-288,-1-1-128,0-20 32,-2-1-128,3 3 64,-1 17 0,0-18 32,0-1-64,-20 20 97,19 20-97,1-20-32,-20 20 64,20 0 32,0 0 64,-20 20 0,20 0 0,-1 0 0,1 0-160,0 0 32,0-1 32,19 2-224,-19-2-769,0 0-961,1 2-1633,-21-1-6278</inkml:trace>
  <inkml:trace contextRef="#ctx0" brushRef="#br0" timeOffset="106678.1016">7741 12916 10762,'-20'-21'1281,"20"2"-1153,0-1 224,-20 20-256,20-19-96,0 19-64,-21 0-32,21 19 0,-18 1 128,-2-1 96,-1 22-32,1 18-96,0-19 97,2 20 223,18-1 224,-21 1-383,42-1-1,-3 1-32,22-21-96,1 2 0,18-22 32,0-19 0,21 0 0,-21 0 0,2-19-96,-2-1-160,-1-20 160,-17 20 128,-21-19 480,-20-2 385,0-18-224,0 19-288,-40-19-385,1 19 32,-1 0 0,-1 1 0,-18-1-64,19 20-64,1 20-32,-1 0-353,20 0-191,20 20-225,0 0-704,0-20-1282,20 20-4356</inkml:trace>
  <inkml:trace contextRef="#ctx0" brushRef="#br0" timeOffset="107010.1206">7761 13095 11146,'0'0'1153,"0"0"-1153,-20 20 1153,20-20 128,0 19-800,0 1-257,0 0-128,-20 0 32,20 0 65,0-20-1,0 20-128,0-1 0,0-19 0,20 20 32,0-20-192,-1 0-353,1 0-672,20 0-1633,-20 0-3300</inkml:trace>
  <inkml:trace contextRef="#ctx0" brushRef="#br0" timeOffset="107168.1296">7998 13214 10025,'-18'0'2626,"18"0"-2081,-21 0 576,21 0-576,-20 0-353,20 20-32,0-20-128,0 19-32,20-19-256,-20 20-353,21 1-864,-21-2-1602,18-19-4997</inkml:trace>
  <inkml:trace contextRef="#ctx0" brushRef="#br0" timeOffset="107400.1429">8217 12737 16111,'-20'0'288,"1"0"-288,-1 0 384,20 0 449,0 20-705,0-1 353,0 1-481,0 1-96,20-1-417,-1-1-576,1 1-1089,20-1-1569,-20 2-3204</inkml:trace>
  <inkml:trace contextRef="#ctx0" brushRef="#br0" timeOffset="107579.1531">8356 12717 12203,'0'0'801,"0"0"-801,20 20 544,-20-20 802,19 20-578,-19-1-543,20 22-161,-20-21-32,20-1-96,-20 1 32,0-1-641,0-19-1153,0 21-1985</inkml:trace>
  <inkml:trace contextRef="#ctx0" brushRef="#br0" timeOffset="107826.1673">8514 12677 7078,'0'0'6855,"-20"0"-6695,20 0 416,0 0 834,20 0-417,1 20-321,-21 0-191,20 0-385,0 0-352,-1 19 127,-19-18-1472,0 18-2595,0 21-4164</inkml:trace>
  <inkml:trace contextRef="#ctx0" brushRef="#br0" timeOffset="108193.1883">8336 13453 15086,'0'0'448,"-20"0"-544,20 0 416,-20 19 225,20 1-161,-19 0-288,19 0-128,0 20 32,0-20-384,0-1-865,19 1-1602,1 0-5445</inkml:trace>
  <inkml:trace contextRef="#ctx0" brushRef="#br0" timeOffset="108330.1961">8514 13453 16463,'21'0'1153,"-21"0"-929,-21 19 833,21 1-384,0 0-417,0 0-288,0 20-1409,0-1-2979</inkml:trace>
  <inkml:trace contextRef="#ctx0" brushRef="#br0" timeOffset="109022.2357">10440 11783 1505,'0'0'8584,"0"0"-8039,0 0 544,0 20 1153,0 20-705,0 0-544,0 0-224,-19 39-737,19-19 288,0-1-320,0 20 0,0-19-480,0-20-449,0-1-480,0-18-417,19-2-993,-19-19-7014</inkml:trace>
  <inkml:trace contextRef="#ctx0" brushRef="#br0" timeOffset="109339.2538">10203 12042 16367,'-41'0'512,"41"0"-479,0-20 543,21 20 417,-1-20-416,-2 0-353,23-20-192,-1 21 160,-21-21-64,21 0-224,-20 20 128,0-20-352,-20 21 192,20-1-33,-20 0-127,0 20 0,0 0 192,19 0 32,-19 20 256,20 0-32,-20-1 32,20 21 97,0 0-225,1-20-32,17 20-353,-17-21-479,-1 21-1411,18-20-3106</inkml:trace>
  <inkml:trace contextRef="#ctx0" brushRef="#br0" timeOffset="109952.2889">10162 13154 1921,'0'-20'12652,"0"1"-12812,-20-1-1057,20 0 833,-20 0 95,2 20-31,-3 0 192,1 0 64,-20 20 96,40 20 128,-19-1 128,19 1-63,0 19-33,0 1-96,19-1 96,1 1-128,20-20-32,-1 0-32,22 0 32,-23-20 224,43-20 257,-22 0-129,1-20-192,-21 0 289,22-20 127,-23 1 193,-17-21 32,-1 20-160,-20-19-449,0-1-192,-20 20-32,-21 0-128,2 1-32,-1 19-65,1 0-704,-1 20-896,0 0-1218,20 20-4388</inkml:trace>
  <inkml:trace contextRef="#ctx0" brushRef="#br0" timeOffset="110682.3306">10183 13273 4580,'0'0'1537,"0"0"-1697,0 0 128,0 0-256,0 0-97,0 0 385,0 0 0,0 0 161,0 0 255,0 0 705,0 0 192,0 0-31,0 0-97,0 0 448,0 0-288,0 0-416,0 21-224,-21-21-128,21 0-161,0 19-192,0 1-160,0 0-32,0-1-96,0 2-128,0-1-32,0-1 32,-20 2-161,20-21-63,0 0-33,0 19 33,0-19 32,20-19 31,-20 19-31,21-21 320,-21 21-64,20-19-224,-2-1-33,3 20 97,-1-21-257,0 21-448,0 0-608,-1-19 160,21 19 736,-20 0 321,0 0-33,0 0-416,-20 0-128,19 0 65,-19 0 1312,0-20 1730,0 20-352,0 0-321,0-20 417,0 20-225,-19-19-640,19 19-384,0 0-449,0 0-192,0 0 288,0 0 1,0 19-161,0-19 32,0 20 0,0 0-128,0-1-320,0 2-481,0-1-1121,0-1-3042</inkml:trace>
  <inkml:trace contextRef="#ctx0" brushRef="#br0" timeOffset="111171.3586">10738 12837 7559,'0'-41'704,"0"41"-608,0 0 929,0 0 64,0-20-480,0 20 288,0 0 64,-19 0-64,19 0 31,0 0 33,0 0-32,-20 20-320,20 1-257,0 18-320,-20 0 32,20-18-64,0 19-224,0-20-385,20-1-415,-20 21-738,20-40-1601,19 20-4869</inkml:trace>
  <inkml:trace contextRef="#ctx0" brushRef="#br0" timeOffset="111338.3682">10857 12876 11242,'0'0'769,"0"0"-481,-20 0 2146,20 19-896,0 2-897,0-1-449,0 0-224,0 0-705,20-1-544,-20 1-1089,20 0-2563</inkml:trace>
  <inkml:trace contextRef="#ctx0" brushRef="#br0" timeOffset="111554.3805">10917 12757 14093,'19'0'737,"-19"19"-417,20 1 1313,-20 1-447,20-1-674,1 19-384,-21 1-64,20-20-224,-20 20-320,0-1-449,0-19-545,0 20-544,0 0-800,-20-21-3620</inkml:trace>
  <inkml:trace contextRef="#ctx0" brushRef="#br0" timeOffset="112471.433">10818 13552 14285,'0'20'1505,"0"-20"-1408,0 0 1376,0 20-608,0-20-321,0 0-287,19 19-225,-19-19-32,0 20-289,0 0-608,0 0-640,20-20-1025,-20 20-2051</inkml:trace>
  <inkml:trace contextRef="#ctx0" brushRef="#br0" timeOffset="112786.451">10956 13532 10570,'20'0'3042,"-20"20"-2465,21-20 704,-1 0 161,-2 0-482,2 0-543,21 0-449,-41 0 64,20 0-32,-20 20 32,0 0 32,0-1-64,0 1 32,-20 0-64,0 0 128,20 0-160,0-20 224,0 20-64,0-20 321,0 0-97,20 0-192,0 0 32,-1 0-224,21 0-609,-20 0-384,0 0-1441,0 0-4452</inkml:trace>
  <inkml:trace contextRef="#ctx0" brushRef="#br0" timeOffset="114539.5513">3155 9081 960,'-20'-20'737,"20"20"128,0-20 1601,-20 20-192,20 0-608,-19 0 288,19 0-160,-20 0-321,20 20-352,0-20-224,0 0 32,20 0-225,19 20-255,1-20-289,19 0-32,1 0 32,20-20-224,-1 20-128,0 0-96,-19-20-961,-21 20-1922,-19 0-5670</inkml:trace>
  <inkml:trace contextRef="#ctx0" brushRef="#br0" timeOffset="115793.623">3155 7868 1921,'0'0'1794,"0"0"-737,-20-19-737,20 19-63,0 0 287,0 0 129,-20 0-33,20 0 129,0 0 320,0 0 64,0 0-288,0 0-96,0 0 288,0 0 128,0-20-160,0 20-96,-19 0-225,19 0 97,0 0-96,0 0-65,19 0-479,1 0 319,0 0-192,39 0-31,-19-20-161,39 20 128,0 0 64,2 0-96,-22 0 0,20 0-160,-19 0 33,-1 0 31,2 0-96,-23 0 32,-17 0-128,-21 0 32,0 0-129,0 0-383,-21-20-1,1 20 129,-18 0 192,-3 0-161,1 0 65,21 0 128,-21 0-321,0 20-192,1-20-512,-21 0-641,21 20-480,-2-20-448,-17 20-161,17-20 1089,2 0 2114,-1 0 1378,0 19-481,1-19 672,19 0 321,0 0-576,20 0-161,0 0-192,20 0-576,20 0 160,-1-19-385,21 19-224,20 0-64,-1 0-96,0 0 32,-19 0-64,-1 0-96,0 0-96,-19 0-32,-20 0-289,1 19-704,-42-19-1089,1 0-3812</inkml:trace>
  <inkml:trace contextRef="#ctx0" brushRef="#br0" timeOffset="116487.6627">3671 6717 11018,'0'0'288,"20"0"-160,19 0 1378,1 0-289,19 0-160,22 0-96,-2 0-449,20 0-127,21 19-33,-21-19 64,19 0-191,-19-19-161,-18 19-385,-23 0-1056,-37 0-1153,-1 0-7560</inkml:trace>
  <inkml:trace contextRef="#ctx0" brushRef="#br0" timeOffset="142886.1726">21379 2324 4964,'0'-19'-897</inkml:trace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25399" units="in"/>
          <inkml:channel name="F" type="integer" max="32767" units="dev"/>
        </inkml:traceFormat>
        <inkml:channelProperties>
          <inkml:channelProperty channel="X" name="resolution" value="4096.38672" units="1/in"/>
          <inkml:channelProperty channel="Y" name="resolution" value="5080.81592" units="1/in"/>
          <inkml:channelProperty channel="F" name="resolution" value="0" units="1/dev"/>
        </inkml:channelProperties>
      </inkml:inkSource>
      <inkml:timestamp xml:id="ts0" timeString="2011-10-16T22:03:01.040"/>
    </inkml:context>
    <inkml:brush xml:id="br0">
      <inkml:brushProperty name="width" value="0.05292" units="cm"/>
      <inkml:brushProperty name="height" value="0.05292" units="cm"/>
      <inkml:brushProperty name="color" value="#0000FF"/>
    </inkml:brush>
    <inkml:brush xml:id="br1">
      <inkml:brushProperty name="width" value="0.05292" units="cm"/>
      <inkml:brushProperty name="height" value="0.05292" units="cm"/>
      <inkml:brushProperty name="color" value="#FF00FF"/>
    </inkml:brush>
  </inkml:definitions>
  <inkml:trace contextRef="#ctx0" brushRef="#br0">13558 5623 672,'0'0'5285,"0"0"-4388,0 0 737,0 0 127,0 0-640,0-20 32,0 20-480,18 0-289,-18 0 161,0 0 160,0 20-1,0-20-63,0 0-65,20 0-127,-20 0-97,0 0-64,0 0-95,21 0 31,-21 0 0,0 0-96,20 0 64,-20 0-32,0 0-63,20 0-1,-20 0 0,20 0-64,-20 0-32,19 0 32,1 0 0,-20 0 0,20 0 0,0 0 64,-20 0-160,20 0-32,-1 0 224,-19 0-160,20 0 32,-20 0 32,20 0 32,0 0-96,1 0 64,-3 0-32,2 0 0,0 0 32,-20 0-64,21 0 32,-1 0 32,-2 20-32,3-20 32,-1 0 0,0 0-128,0 0 160,19 0-32,-19 0-64,0 0-32,0 0 160,-1 0-192,1 0 64,0 0 64,0 0-32,19 0-32,-19 0-128,-20-20 64,20 20 64,1 0-32,-1 0 64,-2 0-64,-18 0 96,20 0-32,1 0 32,-1 0-32,0 0-32,0 0 32,-1 0-64,1-20 64,0 20-97,0 0 97,0 0-32,-1-19-32,1 19 0,0 0 224,0 0-224,-20 0 64,20-20-64,-1 20 160,1 0-96,0-20-32,1 20-96,-1 0 160,-20 0-32,18 0-64,2 0 64,-20 0-32,21-20 128,-1 20-128,0 0 0,-1 0 32,-19 0 32,20 0-96,0 0 128,0-20 0,0 20-128,-1 0 0,1 0 64,0 0 0,0 0 32,0 0-32,-20 0 0,19 0 64,1 0-128,-20 0 32,20 0 96,0 0-64,-20 0 0,21 0 0,-3 0 32,2-20-64,-20 20-64,20 0 224,1 0-192,-1 0 0,-20 0 32,20 0 64,-20 0-128,19 0 192,1 0-160,-20 0 64,20 0 0,0 0-32,0 0 32,-20 0 32,19 0-64,1 0 96,0-20-32,0 20-32,-20 0-32,20 0 32,-1 0 0,1 0 0,0 0-32,0-19 64,1 19-96,-3 0 128,2 0-128,1 0 64,-21 0 0,20-20 96,0 20-160,19 0 64,-19 0 0,0-20-64,19 20 128,-19 0-64,20-21-64,-20 21-32,19-19 32,-19 19 0,21-20 32,-23 20 32,2-19 0,21 19 32,-21 0 0,18-20 0,-17 20-64,-1 0 96,20-21-32,-21 21 0,1-19-64,20 19 0,-20-20 64,-1 20-32,21 0 0,-20-20 64,1 20 0,-3-19-128,2 19 128,0-21-96,1 21 32,-1-20 0,-2 20 32,3-19-64,-1 19 64,0 0-64,-20-21 128,20 21-160,-1-19 160,1 19-128,0-20 64,0 20-32,-20 0 96,20-20 96,-1 20 1,-19-20-193,20 20 0,0 0 64,-20-20-64,20 20 96,0 0-32,-20-20 160,19 20-128,-19-20 32,20 20-64,-20 0-32,20-19 32,1 19-224,-21-20 545,20 20-802,0 0 706,-2-20-257,-18 20-32,21-20 32,-21 20 32,20 0-32,0 0 0,-20-20 96,20 20 32,-1-20-160,-19 20 32,20-19 64,0-1-96,0 20 96,-20-21-64,20 21-64,-1-19 128,-19 19 96,20-21-31,-20 21-65,20-19-128,-20-1 128,20 20 32,-20-21-160,20 2 128,-1 19-160,1-20 96,-20 0 32,20 20 0,1-19 32,-1-2-32,-20 2-32,18 19 64,2-20-32,-20 0 32,21 20-96,-21-20 97,20 20-65,-20-20 96,0 0-96,20 20 64,-20-19-160,19-1 128,1 0-128,-20 0 128,20 20-64,0-20 0,-20 0 0,20 1 64,-1-2-128,-19 21 160,20-19 0,-20-2-128,20 2 96,0-1 64,-20 20 0,0-20-64,20 0-32,-1 20 0,-19-20 0,20 0-64,0 1 64,-20-2-64,20 21 32,-20-19 32,21-1-32,-3 20-32,-18-20-32,20 1 160,1-2-96,-21 1 32,20 20 97,-20-19-97,20-1 0,-20 0 0,20 0-32,-20 0 32,19 20-32,1-20 0,-20 1-32,20-2 64,-20 2 0,20 19 32,0-20-64,-20 0-32,19 0 32,1 0 160,-20 20-224,20-20-32,0 0 96,0 1 32,-20 19-32,19-20-32,-19 20 32,20-21 96,0 2 0,-20 19-64,20-20-32,-20 0 96,21 20 0,-3-19-64,-18-2 0,20 1-32,1 20-64,-1-19 64,0-1 0,-2 0 32,3 0 0,-1 0 0,0 0-32,0 1 32,-20-21-64,19 20 32,1 0-96,0-20-160,20 21-257,-21-1-127,-19-20-641,20 19-609,-20 2-1025,0-1-4996</inkml:trace>
  <inkml:trace contextRef="#ctx0" brushRef="#br0" timeOffset="2668.1526">18441 3178 3427,'0'0'4132,"0"0"-3235,0 0 224,19 0-929,-19 0-96,0 0 384,20-19 1,-20 19 223,0 0 65,0-20-64,0 20-97,0 0-255,0-19-97,0 19-128,0-21-96,20 21-64,0-20 32,-20 0 0,21 1 32,-3-1-32,2 0 32,0 0 0,1 0 160,-1 20 97,-20-20 223,20 1-95,-1 19-161,-19-20-64,20 0-96,0 20-64,0-20 32,-20 0-96,20-1 32,-1 2 32,1 0 0,0-1 32,0 20 64,0-20-64,-1-20 65,1 40-97,0-20-32,0 0 0,1 1 32,-3-2-32,-18 1 96,20 1-64,0-1-64,1 0 96,-1 0-128,-2 0 64,23 20 0,-21-20 64,0 1-32,-1-1 64,21 0-64,-20 0 0,19 1 0,-19-2-32,0 2 128,0 19-32,0-21 160,-1 21-63,21-19-1,-19 0-128,-1-2-192,18 1 608,-17 0-544,-1 0 128,20 0 96,-21 1-224,1 19 64,20-20 32,-20 0 0,-1 0-32,21 0 32,-20 20 0,0-20-32,-1 1 161,21-1 127,-19 0-64,17 20-32,-18-20 64,21 0-95,-21 0-129,19 20-32,-19 0 96,-20-19-64,20 19 32,-20 0-32,20 0-64,-1-20-32,1 20 128,-20-21-64,20 21-128,0-19 160,0 19-32,-1-21-64,1 21 32,20-19-64,-19 19-1,-1-19 1,-2 19 32,3 0 64,-1-21-32,-20 21 96,20 0-96,0-20 64,-1 0-96,1 20 0,0-20 0,0 20 0,0-20 96,19 20-96,-19 0 32,0-19 32,0 19-64,19-20 224,-19 20-288,0-20 128,1 20-128,-3-20-96,2 20-97,1 0 193,19-20 128,-22 20 0,3-20-32,-1 20 160,0-19-192,19-1 96,-19 20-64,20-21 0,-20 21 64,19 0-96,-19 0 32,21-19 32,-21 19 32,-2 0 0,2-20 64,1 20-192,-1-20 32,0 20 96,-1 0 96,1 0-192,20 0 0,-20-19 160,-1 19-128,21 0-32,-20 0 64,0 0 64,-1-21-32,1 21-96,0 0 32,0 0 32,1 0 0,-3 0 96,2 0-128,0 0-32,1-20 96,-1 20-32,-2 0 32,3 0 32,-1 0-192,0-19 128,0 19 0,-1 0-96,1 0 32,0 0 32,0 0-160,0 0 64,-1 0 128,1 0 0,0 19-32,0-19 32,0 0 0,1-19-32,-3 19 96,2 0-96,1-20 96,-1 20-64,18 0-128,-17 0 96,-1-19 96,0 19-32,-20 0-32,20 0 0,-1 0-32,-19-21 160,20 21-224,0 0 96,-20 0-32,20 0 128,-20-20-64,20 20-128,-1 0 160,-19 0-128,20 0 96,-20 0-64,20-20 32,-20 20 0,20 0 64,-20 0-160,20 0 128,-20 0-32,19 0 32,1 0-128,0 0 128,-20 0-32,21 0-32,-1 0 32,-2-20 64,2 20-96,1 0 0,-21 0 96,20 0 0,0 0-128,-1 0 0,1 0 128,0 0-96,0 0 32,0 0 96,-1 0-160,1 0-32,0 0-1,0 0 162,21 0-194,-23 0-31,2 0 64,21 0 32,-3 0 0,-17 0 64,19 0-32,-20 0 64,19 0-64,-19 0 64,0-19 32,19 19 0,-19 0-64,0 0 128,20 0 97,-1 0-322,-19 0 161,21 0-64,-23 0 65,2 0-130,21 0 162,-21 0-129,-2 0-33,23 0 65,-1 0 33,-1-20-1,1 20 0,19 0-96,-19 0 96,1 0-64,-3-20-1,3 20-31,-2 0-96,1 0 64,0 0-96,-21 0-769,1 0-1377,-20 0-4356</inkml:trace>
  <inkml:trace contextRef="#ctx0" brushRef="#br0" timeOffset="5367.307">24238 6080 8103,'-20'0'1858,"0"20"-737,20-20 1890,-20 0-801,20 0-961,0 0-352,0 0-385,20 0-223,-20 0 95,20 0-192,19 0-128,-19 0-32,20 0-32,-1 20-64,-19-20 32,0 20-256,-20-20 32,0 20 64,0-1 63,-40 2 33,21-2 192,-21 1-128,20 1 32,0-2 129,1 1-129,19 0 32,19-1 64,1-19 0,0 21-32,20-1-96,-21-20-32,21 0-481,0 0-704,-19 0-2242,-21 0-9321</inkml:trace>
  <inkml:trace contextRef="#ctx0" brushRef="#br0" timeOffset="5527.3162">24139 6299 10570,'-20'0'2946,"40"0"-2818,-2 0 1954,23 0-96,18 0-801,1 0-512,-1 0-353,22 0-224,-22 0-128,-19 0-1313,-1 0-2563</inkml:trace>
  <inkml:trace contextRef="#ctx0" brushRef="#br0" timeOffset="7423.4246">21835 5623 5605,'0'0'4068,"-20"0"-2691,20 0 1089,0 0-736,0 20-321,0 0-224,0 1-160,0-2-352,20 1-128,-20 19-97,0 2-224,0-22-192,0 1-160,0-1-705,0 2-576,0-1-1218,0-20-4579</inkml:trace>
  <inkml:trace contextRef="#ctx0" brushRef="#br0" timeOffset="8079.4622">21537 6120 6566,'0'0'1377,"0"-20"1314,-20 20 191,20 0-1056,0 0-385,-18 0-704,18 20-321,-21-20-127,21 20 63,-20 0 0,20-1-127,0 2-161,0-2 96,20 1-64,1 1-64,-3-2 128,22-19-32,1 20-192,-2-20 64,1 0-96,-1 0-416,-19 0-289,20 0-608,-40 0-1314,20-20-2178</inkml:trace>
  <inkml:trace contextRef="#ctx0" brushRef="#br0" timeOffset="8333.4767">21697 6140 11562,'0'0'449,"-20"0"-353,20 20 1473,0-1 65,0 2-449,0-2-384,0 22-417,0-2-128,-20-19 33,20 20 63,0-20-320,0-1-160,20 1-64,-20 0-289,20 0-736,-20-20-1505,0 0-2980</inkml:trace>
  <inkml:trace contextRef="#ctx0" brushRef="#br0" timeOffset="8598.4918">21975 6279 15150,'0'0'833,"0"0"-609,0 0 1505,0 0-1216,0 0-385,0 20-160,0-20-801,0 0-1057,20 0-1953</inkml:trace>
  <inkml:trace contextRef="#ctx0" brushRef="#br0" timeOffset="8938.5113">22272 6200 15598,'0'0'481,"0"0"-513,0 0 416,0 19-128,-20 1-160,20 1 97,0 18-129,0 0-32,0 2-32,20-2 64,0-19-32,0 0 0,19 0 32,-19-20 64,21 0 0,-23 0-128,2 0 192,1-20 0,-21 20 65,0-20 63,-21 0 160,1-19 1,2 19-33,-23-1 161,21 2-161,-19-1-416,19 0-224,20 20-705,-20 0-960,20-19-3492</inkml:trace>
  <inkml:trace contextRef="#ctx0" brushRef="#br0" timeOffset="9486.5426">21796 5564 12107,'0'0'1922,"0"0"-1378,0-20 1282,0 20-609,0-20-704,0 20-1,19-20-544,-19 0-833,0 0-416,0 1-897,0-1-1922</inkml:trace>
  <inkml:trace contextRef="#ctx0" brushRef="#br0" timeOffset="9644.5517">21835 5047 4772,'0'-40'8136,"0"20"-8489,0 1 225,-20-1-224,20 0-993,0 0-1602,0 0-4484</inkml:trace>
  <inkml:trace contextRef="#ctx0" brushRef="#br0" timeOffset="9926.5678">21736 4212 8680,'-20'-20'-449,"20"0"-1537,0 1-2690</inkml:trace>
  <inkml:trace contextRef="#ctx0" brushRef="#br0" timeOffset="10078.5765">21736 3835 7399,'0'-60'1121,"0"40"-225,-20 0-799,20 0-834,0 1-2210,0-1-2434</inkml:trace>
  <inkml:trace contextRef="#ctx0" brushRef="#br0" timeOffset="10243.5859">21716 3239 1185,'20'-40'-833</inkml:trace>
  <inkml:trace contextRef="#ctx0" brushRef="#br0" timeOffset="10481.5995">21736 2682 576,'20'-39'352,"-20"18"-800</inkml:trace>
  <inkml:trace contextRef="#ctx0" brushRef="#br0" timeOffset="10836.6199">21736 1510 864,'0'-40'-288</inkml:trace>
  <inkml:trace contextRef="#ctx0" brushRef="#br0" timeOffset="11434.6541">21716 1490 896,'0'20'13389,"0"-20"-13901,0 0 672,0 19 96,0-19-160,20 0 96,-20 0-128,0 21-320,20-1-1986,-20-1-2755</inkml:trace>
  <inkml:trace contextRef="#ctx0" brushRef="#br0" timeOffset="11578.6623">21716 1987 9480,'20'60'801,"-20"-60"-320,0 19 640,0-19-577,0 20-864,0 0-1057,-20 0-2691</inkml:trace>
  <inkml:trace contextRef="#ctx0" brushRef="#br0" timeOffset="11772.6734">21776 2762 9256,'0'79'1858,"-20"-39"640,20-20-352,0 19-640,20-19-737,-20 20-769,0-20-1250,20 0-1600,-20-20-1410</inkml:trace>
  <inkml:trace contextRef="#ctx0" brushRef="#br0" timeOffset="12256.7011">21697 1451 9480,'0'-21'673,"0"21"480,0-20-768,-20 20-385,0 0 32,0 0 96,-1 0-64,3 0-545,-2 0-544,-21 0-1345</inkml:trace>
  <inkml:trace contextRef="#ctx0" brushRef="#br0" timeOffset="12386.7085">20863 1371 6982,'-61'-19'1890,"23"19"-3620,38 0 1218,-20 0-193,-1-21-2754</inkml:trace>
  <inkml:trace contextRef="#ctx0" brushRef="#br0" timeOffset="12566.7188">20128 1371 5541,'-59'0'-673,"19"0"-2946</inkml:trace>
  <inkml:trace contextRef="#ctx0" brushRef="#br0" timeOffset="12775.7308">19771 1352 4099,'-40'0'481,"0"0"-513,21 0 96,-1 0 256,-20-21 1698,20 21 384,-19 0-1441,19 0-448,0 0-353,-1 0-96,-17 0-64,18 0-128,-1 0-1217,1 0-1602,-19 0-512</inkml:trace>
  <inkml:trace contextRef="#ctx0" brushRef="#br0" timeOffset="13258.7584">18361 1352 6758,'-19'19'769,"-1"-19"1249,20 0-449,0 0 321,0 0 32,0 0-673,0 0-801,0 0-159,0 0-97,20 0 32,-20 0-160,19 0-32,1 0 0,0 0 0,20 20-160,-1-20-160,1 0-513,-1 0-416,1 19-321,-19-19-672,-1 0-2466</inkml:trace>
  <inkml:trace contextRef="#ctx0" brushRef="#br0" timeOffset="14066.8046">17646 1589 9352,'0'-19'2018,"0"19"705,0 0-641,-19-20-1378,-1 20-511,20 0 31,-20 0-128,0 0-128,0 20 32,1-1-64,-1 21-32,20-20-128,0 0-97,0 19 65,20-19 0,-1-20 160,1 20-64,20-20 160,-1 20 0,1-20 192,-20-20 64,19 20 288,-39-20 129,0 0-96,0 1 223,0-1-223,-18 0 64,-3 0-225,-19 0-416,20 0 0,1 1-416,-1 19-289,0-20-256,20 20-705,0-21-672,0 21-1569,0 0-5863</inkml:trace>
  <inkml:trace contextRef="#ctx0" brushRef="#br0" timeOffset="14407.8241">17885 1550 10537,'0'0'1698,"0"0"-1025,0 0 896,0 0-992,-20 0 256,20 0-225,0 0-576,0 0-256,-19 0-353,19 20-480,0-20-800,19 0-1186,-19 0-3876</inkml:trace>
  <inkml:trace contextRef="#ctx0" brushRef="#br0" timeOffset="14917.8533">18083 1550 2049,'0'-21'6439,"0"21"-5350,0 0 1633,0-19-1152,0 19-385,0 0-128,-20-20-673,20 20-384,-19 0 0,-1 0-32,0 20 0,0-20 0,0 19-64,1 2 0,19-1-32,-20-1-32,20 1-1,20 0-31,-20 0 96,19 0 96,1-20 0,0 0 0,0 20-32,19-40 64,-19 20 32,-20-20 32,20 0 0,0 0 0,-20 0 193,0 20 63,0-19-96,-20-1-192,20-1-32,-20 21-96,20 0-64,-20 0 0,20 21 96,0-1 0,0-1 64,0 21 0,-19-20-32,19 20 0,0-1-32,0 1-448,19-20-834,-19 20-1440,0-21-5734</inkml:trace>
  <inkml:trace contextRef="#ctx0" brushRef="#br0" timeOffset="15464.8846">18282 1570 5925,'0'-20'2178,"-21"20"192,21 0-1249,0 0-992,-18 0 255,-2 0 128,20 0-127,-20 20-193,-1-1-64,21 1-64,-20 0-64,20 20 128,0-20 64,0-1 1,20-19-1,1 20 0,-1-20 0,-20 0-32,20 0-32,-2 0 65,3 0-1,-1-20 96,0 1 257,-20-1-65,0 0-64,0 0 65,0 20-33,0-20-255,0 20-161,0-20-64,-20 20-97,20 0-159,0 0 352,0 0 224,0 20 1,0 20 287,0-20-159,0 19-385,0 1-32,0 0 32,20 0-256,-20 0-898,20 0-6373</inkml:trace>
  <inkml:trace contextRef="#ctx0" brushRef="#br0" timeOffset="18210.0416">15086 5723 1185,'0'0'2242,"-20"0"-1602,20 0-640,0 0-832,0 0-354,-20 0 354,20 0-321</inkml:trace>
  <inkml:trace contextRef="#ctx0" brushRef="#br0" timeOffset="18502.0583">15046 5703 5317,'0'-19'416,"0"19"417,0 0 800,0 0 1,0 0 384,0 0-385,0 0-1088,0 0-97,0 19 225,0 1-1,0-1-255,0 22-257,-20-21-64,20 19-64,0-20-64,0 2-192,0-1-225,20-1-608,-20 1-1281,-20-20-3651</inkml:trace>
  <inkml:trace contextRef="#ctx0" brushRef="#br0" timeOffset="19471.1137">14153 6239 9993,'0'0'1537,"0"0"-319,0 0 607,0 0-287,0 0-866,20 0 161,-20 21-32,39-21-673,-19 0-32,0 0-128,19 0-256,1 0-673,-19 0-897,17 0-993,-18 0-2241</inkml:trace>
  <inkml:trace contextRef="#ctx0" brushRef="#br0" timeOffset="19930.14">14748 6100 12972,'0'0'1121,"0"0"-1025,-20 0 224,20 0-160,-20 20 129,1 0-33,19 0-128,-20-1-128,20 2 0,0-2 256,0 1 1,20 1-65,-20-2-128,19 1 128,1-20 0,21 20-64,-21-20-32,-2 0-64,23 0 0,-21 0-416,-20 0-705,20 0-1185,-1 0-1826</inkml:trace>
  <inkml:trace contextRef="#ctx0" brushRef="#br0" timeOffset="20155.1528">14848 6100 8199,'0'20'1217,"0"0"865,0 0 96,-21 20-416,21-21-321,0 22-800,0-2-577,0 0-64,0-18-32,0 18-352,0-19-513,0 20-929,21-20-1185,-21 0-1825</inkml:trace>
  <inkml:trace contextRef="#ctx0" brushRef="#br0" timeOffset="20443.1693">15125 6379 13292,'0'0'320,"0"0"1026,0 0 672,0 0-1538,0 0-448,0 0-512,0 0-1763,0 0-3042</inkml:trace>
  <inkml:trace contextRef="#ctx0" brushRef="#br0" timeOffset="20767.1878">15364 6179 13612,'-20'0'-224,"20"21"-993,-20-2 1089,1 1 64,19 20 160,0 0 96,0 0-160,0-1-224,19 1 160,1 0 64,0-20 0,20-1-192,-21 1 128,21-20 448,-20 0 481,0 0-96,-1-20-321,1 1-127,-20-1-129,0 0 0,-20 0 0,-19 0-256,-1 0-64,1 1-96,19 19-609,-20-20-1441,20-1-4164</inkml:trace>
  <inkml:trace contextRef="#ctx0" brushRef="#br0" timeOffset="21410.2246">15105 5544 8936,'0'20'1153,"0"-20"-1217,0-20 480,20 20 673,-20 0 449,0 0-865,20 20-449,-20-20-224,0 0-160,0 0-193,0 0-1472,20 0-3749</inkml:trace>
  <inkml:trace contextRef="#ctx0" brushRef="#br0" timeOffset="21589.2349">15285 5544 3651,'20'0'1121,"-1"0"-288,1 0 64,-20 0 0,0 0 384,20 0-897,-20 0-512,20 20-1185,-20-20-705,0 0-224,20 0-1120</inkml:trace>
  <inkml:trace contextRef="#ctx0" brushRef="#br0" timeOffset="21748.244">15562 5584 2274,'20'0'5285,"-20"0"-5221,0 0 288,21 0 257,-3 0-33,-18 0-95,20 0-481,1 0-1314,-1 0-1248,18 0-97</inkml:trace>
  <inkml:trace contextRef="#ctx0" brushRef="#br0" timeOffset="21885.2518">15939 5603 6726,'40'0'929,"-19"0"608,-3 0-320,2 0-800,0-19-449,1 19-1185,-1 0-5254</inkml:trace>
  <inkml:trace contextRef="#ctx0" brushRef="#br0" timeOffset="22031.2601">16356 5584 10570,'40'0'352,"-19"0"577,-21 0 416,18-20-833,2 20-31,0 0-385,1 0-1057,-1 0-2722</inkml:trace>
  <inkml:trace contextRef="#ctx0" brushRef="#br0" timeOffset="22187.2691">16832 5564 7142,'61'0'929,"-41"0"769,0 0-1186,-2 0-480,3 0-352,-1 0-2146</inkml:trace>
  <inkml:trace contextRef="#ctx0" brushRef="#br0" timeOffset="22384.2803">17389 5564 6085,'59'20'1698,"-39"-20"320,0 0-1185,0-20-257,0 20-320,-1 0-192,1 0-224,0 0-512,0 0-193,0 0-352,19 0-1282,-19 0-2049</inkml:trace>
  <inkml:trace contextRef="#ctx0" brushRef="#br0" timeOffset="22888.3092">18004 5564 6117,'-20'0'1025,"20"0"-224,0 0 1761,0 0-992,20 0-545,0 0 224,-20 0-384,20 0 160,19 0-64,-19 0-321,21 0-95,-23 0-129,43 0 33,-23 0-1,23 0-160,-22 0-95,1 0-129,0 0-32,-1 0-32,-19 0-289,-20 0 33,0 0-320,20 0 95,-20 20-95,-20-20-385,20 0-993,-20 0-2082,0 0-6982</inkml:trace>
  <inkml:trace contextRef="#ctx0" brushRef="#br0" timeOffset="23602.35">18897 5425 8007,'0'-20'1089,"-20"-1"641,20 2 736,0 19-993,-19 0-512,-1 0-576,0 0-289,0 0-160,0 19 0,1 2-32,19-1 64,0 0-97,0 19 97,19-19-32,1 0-32,0-20 0,20 20 0,19-20 96,-18 0 96,-3 0-96,3 0 32,-3 0 32,-17 0 128,-1-20 193,-20 0 191,0 0 129,-20 0-96,-19-19-97,-2 19-192,1 20-384,1-21-96,19 21-384,0 0-609,20 0-769,0 0-1537,20 0-737</inkml:trace>
  <inkml:trace contextRef="#ctx0" brushRef="#br0" timeOffset="23808.3618">19354 5484 13100,'0'0'2018,"0"0"-1730,0 0 1602,0 0-705,0 0-801,0 0-576,0 0-545,0 0-1024,0 0-545,0 0-1794</inkml:trace>
  <inkml:trace contextRef="#ctx0" brushRef="#br0" timeOffset="24150.3814">19513 5464 12107,'0'-19'801,"-21"19"-97,21 0 129,-18 0-801,18 0 0,-20 19-32,20 1-32,20 0 32,-2-20 64,3 20 32,19 0-64,-20-20 0,19 20 32,1-20 385,-20 0 256,19 0-97,-19-20 129,0 0 160,-20 0-97,0 0-191,-20 0 0,0 1-97,-19-1 33,19 0-161,-20-1-160,1 21-192,19-19-64,0 19 64,20 0-640,-20 0-513,20 19-161,20-19-287,0 21-1250,0-21-1793</inkml:trace>
  <inkml:trace contextRef="#ctx0" brushRef="#br0" timeOffset="24395.3954">19871 5306 4836,'18'-21'5093,"-18"21"-3972,0 0 1890,0 0-1538,0 0-544,20 21 64,-20-1-288,0-1 95,21 20-63,-21 2 96,20-2-417,-20 1-31,20 0-97,-20 0-224,19-1-32,1-19-224,-20 21-481,0-22-704,0 1-577,0-20-3587</inkml:trace>
  <inkml:trace contextRef="#ctx0" brushRef="#br0" timeOffset="38101.1793">336 11267 12619,'-40'0'993,"20"0"-512,0-20 1248,20 20-31,-19 0-641,19 0-512,0 0-225,0 0-192,0 0 192,19 0-63,-19 0 31,40 20-64,0-20-32,19 0-32,-18 20-128,18-20 65,1 19-130,-1-19 66,0 0-33,-19 20 0,19-20 32,-39 0-257,21 0-736,-21 0-800,-2 0-834,-18 0-2241</inkml:trace>
  <inkml:trace contextRef="#ctx0" brushRef="#br0" timeOffset="38497.2019">713 11188 11146,'-20'0'0,"20"0"0,0 0 1858,0 0-321,0 0-608,20 0-256,0 0-225,0 0-256,-1 19 1,1-19-65,0 20-64,21-20 0,-23 20-32,2 0 32,1-20-32,-1 20-32,19-20 96,-19 19-64,0 1 0,0-20 0,0 20-32,-20 0 0,19-20 160,-19 20-32,0 0 193,0-20-97,0 19 192,-19 2-63,-21-2-289,20 2 160,-19-21-32,19 19-96,0 2-96,-21-21-32,23 19-320,-2-19-641,20 0-1025,-21 20-2690</inkml:trace>
  <inkml:trace contextRef="#ctx0" brushRef="#br0" timeOffset="41744.3877">19592 9180 3203,'20'-20'1345,"-20"20"1153,0 0 65,0-20-289,0 20-449,20-19-223,-20-2-513,0 21-256,-20 0-545,0 0-288,1 0-32,-1 0-192,-20 0-96,19 21 63,-17-2-31,-3 1 96,21 20 96,0-20 64,20 20 0,0-21 32,0 21-128,20-20 31,0-20 97,21 20 0,-21-20 97,19 0 127,1-20-32,-1 20-64,-19-20-64,0-20 0,-20 21 64,20-1-96,-20 0 0,0 0-128,0 0 0,0 0-128,0 20 32,0 0-257,0 20 353,0 20 32,0 0 32,20-1 0,-20 21 0,19-1 32,1-19 32,-20 19 0,20-18 32,-20-1 64,0 0 225,-20-1 287,0-19 97,1-20-289,-1 20 385,-20-20-384,1 0-257,-1 0-128,-1-20-32,3 20-577,18-20-255,-1 0-450,21 1-864,0-2-800,21 21-1026</inkml:trace>
  <inkml:trace contextRef="#ctx0" brushRef="#br0" timeOffset="42142.4104">20088 8862 5861,'0'-40'865,"20"40"929,-20-19 448,0-1-481,0 20-447,0 0-129,0 0-641,0 0-448,-20 20 161,20-1 223,-19 41 33,-1-20-65,0 19-64,20 1-63,0-1-1,0-19-32,0 0-256,20 0 192,0 0-256,-1-21 0,21 21-224,-20-40 32,0 20-449,-1-20-160,1 0-1184,-20 0-2115</inkml:trace>
  <inkml:trace contextRef="#ctx0" brushRef="#br0" timeOffset="42545.4335">20347 9160 13196,'20'0'512,"-20"0"-63,20 0 608,-1-20-545,1 20-95,0 0-257,0 0-224,19 0-320,-19 0-545,0-19-1410,0 19-2593</inkml:trace>
  <inkml:trace contextRef="#ctx0" brushRef="#br0" timeOffset="43137.4674">20723 8962 9416,'0'0'1730,"0"0"-929,0 0 1601,21 0-768,-1 0-738,18 0-223,-17 0-224,19 19-321,-20-19-128,-1 20 32,-19-20-96,0 20-193,-19-20-95,-1 20-32,0 0 63,20-20 161,-20 20 64,20-20-32,0 19 0,0-19 0,20 21 96,0-2 32,0 1-32,-1 0 32,1 0 0,0 0-32,0 0 32,-20 0 32,0-20 0,-20 19 64,-20 1-64,21-20 32,-21 0-64,-1 0 0,23 0-481,-2 0-1280,20 0-2051</inkml:trace>
  <inkml:trace contextRef="#ctx0" brushRef="#br0" timeOffset="43519.4892">21260 9121 12716,'20'-21'192,"-40"21"-1025,0 0 1409,-19 0 289,19 0 32,-21 21-512,21-2-321,2 1 32,18 0 0,0 0 96,0 0-192,18 20 96,23-21 0,-1-19-128,-1 20-64,1-20 0,19 0 128,-19 0 160,-1-20 96,-19 20 257,0-19 256,0-1-65,-20-20-223,0 20-353,-20 0-64,0 0-96,-19 1 0,-1-2 64,0 2-96,21 19 32,-21 0-128,20 0-609,20 0-832,0 0-1442,0 0-3267</inkml:trace>
  <inkml:trace contextRef="#ctx0" brushRef="#br0" timeOffset="43815.5061">21418 8902 8520,'20'0'1921,"20"0"-896,-19 0 1442,-3 20-610,22-1-447,1 21-481,-2 0-417,-19 0 33,20-1-257,-21 21-128,1-20-96,0 0-32,0-1-32,-20 1 64,20 0-288,-20-20-224,-20 19-193,0-18-96,0 18-320,-19-19-961,-1-1-2210</inkml:trace>
  <inkml:trace contextRef="#ctx0" brushRef="#br0" timeOffset="45842.6221">13378 6696 1153,'20'0'8135,"-20"0"-7750,-20 0-65,20 0 0,-39 0 97,-1 0-1,1 0-192,-21 0-288,1 21 160,-20-21 129,-2 0 383,-18 0-352,0 0-224,-1 0 0,1 19 0,0-19-64,20 0 32,0 0 32,18 20-32,2-20 0,19 0-96,1 0-768,19 20-994,0-20-3139</inkml:trace>
  <inkml:trace contextRef="#ctx0" brushRef="#br0" timeOffset="46151.6398">12525 6478 9288,'0'-20'-224,"-20"20"96,-20 0-128,1 20 192,-21 19 96,-20-19 544,1 20 257,0-20-320,19 20-129,-19-21 513,38 21-161,3-19-223,-3-2-97,21 21-256,2-20 1,18 0 95,18 0 32,23 19-96,-1-19 0,19 20-95,1-20-161,19-1-769,-20 21-705,20-20-2209</inkml:trace>
  <inkml:trace contextRef="#ctx0" brushRef="#br0" timeOffset="47283.7045">22430 9240 12619,'0'20'897,"0"-20"-1121,0 0 416,0 0 865,0 0 449,0-20-674,20 0-287,1 0-353,-21 0 161,20 0-33,0 0-96,-20 1-160,19-2-64,-19 2 0,20-1 32,0 0-64,-20 20 32,20 0-160,-20 20 64,0-20 64,20 39-32,-20-18 64,0 18 96,19-19-288,1 0 160,-20 0 64,20-20-32,0 20 128,0-20-32,1-20 32,-3 0 0,22 0 32,-19 0 0,-1-19-31,-20 18-129,0 2-289,0 19-191,0-20-1026,0 20-2145,-20 20-3139</inkml:trace>
  <inkml:trace contextRef="#ctx0" brushRef="#br0" timeOffset="47674.7269">22530 9418 1,'-19'21'14861,"-1"-21"-14701,20 0 32,0 0 833,20-21-160,-20 21-417,19-20-288,-19 1-64,20-1-64,-20 0 129,20 0-129,-20 20-96,0 0 31,20 0 33,-20 0-96,0 0 0,0 0 64,20 20 32,-20 0 32,19 0-64,1-20 32,-20 19-32,20 1-64,0-20 96,0 0 96,1 0 64,-3-20 33,2 20 31,0-19 0,1-1 64,-21 0-384,0 0 32,0 20-320,-21-20-481,21 20-737,0 0-1505,0 0-3395</inkml:trace>
  <inkml:trace contextRef="#ctx0" brushRef="#br0" timeOffset="48056.7487">23325 9180 9416,'18'-40'161,"-18"40"960,-18-19 961,-22 19-801,19 0-480,-17 0-577,17 19-128,1 1-64,0 0 0,20 20-64,0-20 32,20 19-128,21-19-128,-3 20-129,3-20-95,-3-20 288,-17 20 192,-1-20 32,20 0 32,-1-20 128,1 0 448,0 0 193,-1 0 160,-19-19-96,1-1-256,-21 20-289,-21-20 0,-19 1-160,-19 18-480,-1 2-1121,1 19-1730,-20 19-7015</inkml:trace>
  <inkml:trace contextRef="#ctx0" brushRef="#br0" timeOffset="51244.9311">13260 10134 9064,'0'0'2787,"0"0"-2243,19 0 641,-19 0 0,20 0-256,20 0-288,-1-19-225,-19 19-191,20 0-97,-1 0-64,1 0-64,-19 0-96,17 0-385,-18 0-384,1 0-416,-1 0-416,0-21-706,-20 21-1408</inkml:trace>
  <inkml:trace contextRef="#ctx0" brushRef="#br0" timeOffset="51511.9463">13517 10015 7879,'21'0'1281,"-1"0"-1249,-2 0 1025,2 0 769,1 0-385,-1 0-672,20 20-353,-21 0-63,1-20-65,0 19 0,0 1-128,-20 1-63,0-2-65,0 1 0,0-20 0,0 20 64,-20-1-64,0 2 64,0-21-96,-19 20-96,19-1-481,-21 1-1120,21 0-2916</inkml:trace>
  <inkml:trace contextRef="#ctx0" brushRef="#br0" timeOffset="54061.0922">12663 11287 9416,'81'0'769,"-22"0"-609,-19 0-160,19 0 192,-19 0 513,-1 0-417,1 0-352,-20 0-865,1 0-1024,-21 0-2500</inkml:trace>
  <inkml:trace contextRef="#ctx0" brushRef="#br0" timeOffset="54390.111">12843 11088 4035,'0'0'4036,"0"0"-3780,0 0-127,0 20 767,-20 0 33,0 0-256,-21 0-161,3 0-255,17-1 127,-19 1 417,1 0-33,-1 0-127,20 0-257,1-1-223,-1 1-97,20 0-64,0 0 32,20 0 256,-1 0 192,21-1-95,1 2-193,17-2-192,-17 2-224,-2-2-929,1 2-1186,0-21-2497</inkml:trace>
  <inkml:trace contextRef="#ctx0" brushRef="#br0" timeOffset="55552.1774">19413 10214 1,'0'-21'2433,"0"21"161,21 0 33,-21-19-513,0 19-224,0 0-385,-21-20-608,21 20-289,-20 0 65,20 0-96,-20-20-353,1 20-128,-1 0-96,-20 20-32,20-20 0,1 20 32,-1 20 0,0-20-32,20-1 32,0 21-32,0-20 32,0 0 32,40 0 0,-21-20 32,21 0 0,-20 0 32,19-20 0,1 20-96,-19-20 64,-1 0-64,0-20 0,-2 21 32,-18-1-64,0-1 0,0 2 0,-18 19 0,18 0-128,0 0 32,0 40 64,0-20 0,18 19 0,3 21 64,-1-21 64,0 21-64,0 0 32,-1-20 0,-19-1 160,0 1 256,-19-20 289,19 0 64,-20-1 32,0-19 63,-21 0-383,23 0-257,-22-19-192,-1 19-96,21-20-320,1 0-577,-1 1-224,20-2-160,0 1-417,0 1-1185,20 19-2113</inkml:trace>
  <inkml:trace contextRef="#ctx0" brushRef="#br0" timeOffset="55891.1968">19889 9995 4388,'20'-60'2978,"-20"41"-2913,0-2 1408,0 2 1185,0 19-640,0 0-736,-20 0-802,20 0-192,0 19 353,-18 2 160,18-2-193,-20 21 33,20 0-385,0 0 32,0-1-95,0 1-97,0 0 64,20 0-64,-2-1 32,2-19-128,1 0 0,-1 0-384,0 0-225,-1-20-288,1 0-929,-20 0-1633,0 0-4260</inkml:trace>
  <inkml:trace contextRef="#ctx0" brushRef="#br0" timeOffset="57860.3095">20268 10134 160,'0'0'3299,"0"0"-993,-21 0-224,21 0-352,0 0-193,0 0-160,0 0-224,0 0-160,0 0-64,0 0 160,0 0-96,0 0-64,0 0-192,0 0-225,0 0-127,21 0-33,-1 0-64,-2 0-192,3 0-96,-1 0 0,20 0 0,-21-19 0,1 19-256,0 0 0,0 0-129,0 0-383,-20 0-33,0 0-160,0 0-384,0 0-161,0 0-672,0 0-897,0 0-4035</inkml:trace>
  <inkml:trace contextRef="#ctx0" brushRef="#br0" timeOffset="59419.3986">20922 10094 416,'0'-20'6470,"0"20"-4484,0 0 544,0 0-224,0 0-832,0 20-65,0-20-512,20 21-352,0-2-257,-20 1-32,20 0-128,-20 20-96,19-20 32,-19 19-32,0-19-448,0 0-385,0 0-640,0 0-1122,20-20-1793</inkml:trace>
  <inkml:trace contextRef="#ctx0" brushRef="#br0" timeOffset="59728.4163">21260 10193 11530,'0'0'449,"-20"21"-1378,20-1 705,-20-1 384,20 1 288,0 0-159,0 0-97,20 0-128,0 0-32,20-20 96,-21 0 96,21 0 32,-20 0 129,0 0 95,-1-20-256,1 0-127,-20 0 255,0 0 160,0 0 161,-20 1-96,1 19-321,-1-20-224,0 20-128,-20 0-257,21 0-447,-1 0-994,0 0-1665</inkml:trace>
  <inkml:trace contextRef="#ctx0" brushRef="#br0" timeOffset="60024.4332">21418 9975 10762,'0'-20'1313,"20"20"-1025,-20 0 1730,40 0-352,-19 0-673,17 40-417,3-20-288,-21 20 1,19-21 127,1 22 225,-1-2-257,-19 0-192,0 2-160,-20-2 64,0-19-32,0 20-32,0-20-224,-20 20-352,0-21-481,-19 1-769,19 20-1601,0-20-6887</inkml:trace>
  <inkml:trace contextRef="#ctx0" brushRef="#br0" timeOffset="61906.5409">13398 6736 7783,'40'0'2050,"-40"0"-1057,21 0 897,-21 0-641,0 0-128,0 0-288,0 0-385,0 0-160,-21 0 65,21 0-1,-20 0-192,0 20-96,-19-20-32,19 0 32,-40 0-32,1 0-32,-20 0 32,0-20 257,-21 20-161,1 0 96,-2 0 0,2 0-64,0 20-128,0-20-64,20 20 32,20 0-32,-2-20-160,23 20 32,-3-20-192,21 20-161,1-20-95,19 0-321,0 0-64,0 0-801,19-20-1249,-19 20-7109</inkml:trace>
  <inkml:trace contextRef="#ctx0" brushRef="#br0" timeOffset="62339.5657">12803 6478 4228,'20'-20'6438,"-20"20"-6406,0 0 64,-20 0-64,-21 0-32,3 20 128,-23 0 0,2-1-128,-20 1 32,19 0 0,-19 0 32,0 0 160,0 1 65,-1-2 351,20 0 1,-19 2-129,39-21 65,1 19 192,19 2-193,0-21-352,20 19-96,0-19 65,0 20 511,40 0-127,-22 0-257,43 0-256,-2 19 128,1-19-160,-1 20 32,2 0 1,18-1-33,-20 1 0,1 0-64,-1 0-161,-19-21-63,-1 2 0,1-2-417,-19 1-416,-21-20-1345,-21 20-7367</inkml:trace>
  <inkml:trace contextRef="#ctx0" brushRef="#br0" timeOffset="63475.6306">22430 10154 9320,'-18'0'3107,"18"0"-2626,0 0 704,0 0 769,0 0-417,0 0-608,0 0-288,0 0-193,0 0-160,0 0-224,18-20 32,2 1-192,1-2 225,19-18-226,-21 19 97,1 0-64,0 0 96,0 0-160,-20 20 32,0 0-128,0 20 160,0 0 64,0 0-96,0 19 64,0 2-128,20-22 96,-20 1-161,19 0 225,-19-1 0,20-19 161,0 0-33,0-19 32,-20-1-32,20 0 160,1 1-288,-21-2 32,0 21-256,18-20-256,-18 20-738,-18 0-1857,-3 0-3491</inkml:trace>
  <inkml:trace contextRef="#ctx0" brushRef="#br0" timeOffset="63857.6525">22530 10293 13036,'0'20'2562,"-19"-20"-2434,19 0 545,0 0 576,0 0-480,0 0-673,19 0-32,-19-20-64,20 20 0,-20-20-160,20 20 128,-20-20 32,0 20-64,0 0 32,20 0 32,-20 0-64,0 0-32,20 20 32,-20-20-65,19 20-351,1-20-97,0 20 193,0-20 96,0 0 192,-20 20 128,21-20 128,-3-20 224,-18 20 193,20-20-129,-20 20 65,20-20-161,-20 20-256,0-20-96,0 1-224,0 19-160,0 0-449,21-20-833,-21 20-1152,0 0-1667</inkml:trace>
  <inkml:trace contextRef="#ctx0" brushRef="#br0" timeOffset="64239.6743">23226 10134 15630,'0'-19'192,"-21"19"-480,1 0 384,0 0 225,0 19 31,1 1-224,-1 0-96,20 20 0,0-1 0,0-19-32,39 0 0,-19 20-128,20-20 32,-1-20 32,2 19 64,-1-19 64,-22 0 96,3 0 160,19 0 353,-20-19 96,19-1 64,-19 0-161,0 0-31,-20-20-129,0 21-95,-40-22 31,20 22-352,-39-21-96,18 21-416,-17 19-737,-1 0-641,-2 19-1313,22 1-6726</inkml:trace>
  <inkml:trace contextRef="#ctx0" brushRef="#br0" timeOffset="65284.7341">19652 11088 3939,'0'-19'5285,"0"-2"-3587,-20 21-193,20-20-800,-20 20-353,0 0 193,1 0-65,-21 0-127,20 20 191,-1 20-160,21-20-287,-18 20-65,18-20-64,0 19-33,18-39 1,3 20 32,-1-20 32,0 0 96,0 0 1,19-20-33,-19 1-64,-20-21 128,20 20 32,0-20 64,-20 21-64,0-2-160,0 1-64,0 20-128,0 0-160,0 20 224,19 20 31,-19 0-287,40 20 96,-20-21 160,0 21 64,-1-21 64,1 21 0,-20-21 160,0 1 416,0-19 65,-20-2 224,1 2 448,-1-21 0,-20 0-384,1 0-320,19 0-481,-20-21-32,1 2-320,19 19-289,0-21-416,0 2-416,20-2-929,0 2-1890,0-1-5701</inkml:trace>
  <inkml:trace contextRef="#ctx0" brushRef="#br0" timeOffset="65646.7548">20207 10790 13516,'-20'-20'641,"20"0"352,-19 20 224,-1-20-256,20 20-577,-20 20-127,0 0-97,0 20 128,1-1 192,19 21-31,-20 0-65,20-20-31,0 20-65,20-21 0,-20 1-256,19 0-64,21-21 128,-20 1-320,0 0-545,19-20-736,-19 0-1314,0 0-4196</inkml:trace>
  <inkml:trace contextRef="#ctx0" brushRef="#br0" timeOffset="65827.7652">20347 11048 13580,'0'-20'1762,"0"20"-1410,0 0 1474,0 0-801,20 0-480,19 0-481,-19 0 32,20 0-288,-20 0-609,19-19-1089,-19 19-3715</inkml:trace>
  <inkml:trace contextRef="#ctx0" brushRef="#br0" timeOffset="66056.7783">20784 10849 11947,'18'0'1505,"-18"20"-672,0-20 1313,0 20-673,0 20-287,0-20-482,0 19-415,0 1-97,0 1-224,0-2-321,21 1-736,-21-20-544,20 0-1378,20-1-2979</inkml:trace>
  <inkml:trace contextRef="#ctx0" brushRef="#br0" timeOffset="66331.794">21102 11028 12908,'0'0'-353,"0"0"-95,0 20 1377,0 20 0,0-20-353,0 0-287,0 0-193,18 0-64,-18 0 64,20-20 0,1 0-32,-1 0 96,0 0 32,-1-20 64,1 0 129,-20 20 95,0-40 193,0 20-193,-20 1-480,1-2 32,-1 1-320,-21 20-128,21 0-609,2 0-2210,-2 0-8264</inkml:trace>
  <inkml:trace contextRef="#ctx0" brushRef="#br0" timeOffset="66619.8105">21240 10849 6950,'20'0'4452,"20"0"-4388,-1 0 1762,-19 20 865,20 0-930,-1 20-800,-19 0-256,0 0-225,1-1 97,-3 1-193,-18 0-288,20 0 64,-40-1-160,20 1 65,-18-20-97,-23 19-161,21-19 33,-19 0-256,19 0-513,0-20-801,-20 0-2946</inkml:trace>
  <inkml:trace contextRef="#ctx0" brushRef="#br0" timeOffset="67275.848">22292 11028 15534,'-20'20'417,"0"-20"-161,0 0 1249,20 0-288,0 0-384,0 0-352,0-20-225,0 20 96,20-19-63,20-21-257,-20 20 64,-1 0-96,1-20 96,0 20-160,1 0 96,-1 20-128,-20 0-97,18 0-191,-18 20 0,0 0-193,0 0 161,20 20 160,-20-20-1,21 20-31,-21-21 192,20-19 128,-20 20 128,20-20 192,-20-20 161,19 20 95,1-19 65,0-2-128,-20 2-33,20-1-512,0 0-288,-20 0-513,19 0-768,-19 20-1346,-19 20-3491</inkml:trace>
  <inkml:trace contextRef="#ctx0" brushRef="#br0" timeOffset="67666.8704">22371 11267 12011,'-20'20'3427,"20"-40"-3139,0 20 898,0-20 319,0 20-736,20-20-481,1 0-160,-21 1 0,20-1-64,-2 20-128,2 0 96,-20 0-160,21 0 64,-21 20 32,20-1 128,-20-19-192,20 20 128,-1 0 0,1-20 32,0 0 96,0 0 321,0 0-65,19 0 65,-19-20 63,-20 0-224,20 1 97,-20-1-353,0 20-64,0-20-32,0 0-353,-20 0-736,20 20-384,-20 0-161,20 0-736,-20 0-1089,20 0 224,0 20 128,20-20-96</inkml:trace>
  <inkml:trace contextRef="#ctx0" brushRef="#br0" timeOffset="68004.8897">23106 11069 15630,'39'-21'1346,"-19"1"-1250,-20 20 448,0 0 321,0 20-705,-20-20-128,20 40-32,-19-20 96,19 20-128,0 0 160,0-1-128,19 1-64,21-20 160,1-1-128,-23 1 64,23-20 32,-1 0 97,-22 0 447,3 0-31,-1-20 223,0 20 161,0-39-224,-1 19-256,-19-20-225,0 1-96,0-1-64,-19 0 32,-1 0-128,-20 1-192,-19-1-385,-2 20-544,-18 20-1153,20 0-2306</inkml:trace>
  <inkml:trace contextRef="#ctx0" brushRef="#br0" timeOffset="70062.0074">9031 10154 12491,'0'20'160,"0"-1"-95,0 2 831,0-1 193,0-1-544,0 21-65,0 0-95,0-20-161,0 20-64,0-1-128,0-19-128,20 0-577,-20 0-320,20-1-992,-20-19-1218,0 21-4677</inkml:trace>
  <inkml:trace contextRef="#ctx0" brushRef="#br0" timeOffset="70378.0254">8832 10472 12812,'20'39'961,"-20"-18"-961,21-2 128,-1 22 1025,-2-22-32,3 1-705,-1 0-224,0-1-96,19-19 97,1 0 223,-20 0 32,19-19-159,-19-1-33,0 0 64,20-20 161,-21 20-225,21-20-64,-20 21-32,1-1-96,-3 0-128,2 20-384,-20 0-1378,0 20-3042</inkml:trace>
  <inkml:trace contextRef="#ctx0" brushRef="#br0" timeOffset="71439.0861">11414 10214 3715,'0'-21'320,"0"2"449,0-1 576,0 20 609,0-20 32,0 20-224,0 0-289,0 0-160,0 0-512,0 20-32,0 0-193,0 20-319,0-1-65,0 1-64,0 0-128,-21-1 96,21 1-96,0 0 0,0 0-32,0-21-256,0 21-417,0-20-480,0 1-1153,0-2-1378</inkml:trace>
  <inkml:trace contextRef="#ctx0" brushRef="#br0" timeOffset="71742.1034">11235 10452 10089,'19'20'865,"1"0"-513,-20-1 801,20 2 161,0 18-161,-20 1-385,21-20-479,-3 19-65,2-18 128,0-1 129,1-1 31,-1-19-128,-2-19-31,3 19 31,19-20-128,-20-20 33,19 0-193,-19 21-64,20-22-32,-21 22-256,1-2-1346,0 2-3683</inkml:trace>
  <inkml:trace contextRef="#ctx0" brushRef="#br0" timeOffset="79497.547">19612 11942 6117,'0'-19'1730,"0"19"-1314,0-21 866,0 2 543,-20 19-287,20-20-353,-19 0-513,-1 20-287,-20 0-321,1 0 64,19 20-160,-21-20-64,21 39 96,0-18-32,1 17 0,-1-17 32,20-1-192,20 0 320,-1 0-192,1 0 96,21-20 32,-1 0 32,-1 0 32,-19-20 0,20 0 32,-21 0 32,1 0 65,-20-1-129,20 2 64,-20 0-192,0-2-64,0 21-128,0 0-64,0 0-193,0 21 353,0-2 64,20 21 64,-20 0 64,20 19-128,-1 1 32,-19-1 32,20 1-32,-20-1 160,0-18 289,20-2 31,-40 0 161,20-18 127,-20-1 1,20-20 64,-19 20-224,-21-20-97,20 0-416,-19 0-96,-1 0-96,20 0-224,-19-20-225,19 20-223,0-20-386,-1-1-607,21 2-962,0 19-1985</inkml:trace>
  <inkml:trace contextRef="#ctx0" brushRef="#br0" timeOffset="80248.59">20247 11704 9737,'-20'-20'352,"20"20"32,-20 0 930,20 0 223,0 0-352,-20 0-576,1 20-193,19 0 385,-20 0 128,0 39-192,20-19-161,-20 19-352,20 0-128,0 2 65,0-21-161,0-1 32,20 1-32,0 0-129,0-21-319,19 1 192,-19 0-289,-20 0-352,20-20-704,-20 20-1218,0-20-2530</inkml:trace>
  <inkml:trace contextRef="#ctx0" brushRef="#br0" timeOffset="81350.653">5637 11565 6630,'19'0'224,"1"0"-64,0 0 769,0 0 480,19 0-31,1 0-546,0 0-511,19 0-97,20 0 128,-18 0-63,18 0-97,0 0-160,0 0-32,2 0-32,-2 0-192,-40 0-193,21 0 33,-40 0-385,19 0-320,-39 20-705,20-20-2402</inkml:trace>
  <inkml:trace contextRef="#ctx0" brushRef="#br0" timeOffset="82007.6906">7919 11585 7783,'0'0'576,"0"0"193,20 0 128,0 0 352,1 0 225,17 0-706,3 0-576,18 0-31,20 0-1,1 0-64,-21 0-32,20 0-64,-18 0-448,-2 0-609,-19 0-737,-1-20-2754</inkml:trace>
  <inkml:trace contextRef="#ctx0" brushRef="#br0" timeOffset="82543.7213">10302 11526 4644,'19'19'5285,"1"-19"-4997,20 20-32,0-20 417,-1 0 480,22 0-192,18 0-545,-20 0-255,20-20-97,-19 20-32,-1 0-865,-19 0-2626</inkml:trace>
  <inkml:trace contextRef="#ctx0" brushRef="#br0" timeOffset="83435.7723">20604 11803 11755,'-19'0'1409,"19"0"-961,0 0 129,0 0 352,0 40-64,0-20-65,0 19-511,0 1-161,19 0 32,-19 0-288,20-20 0,-20 19-449,20-19-576,-20 0-833,0-20-1889</inkml:trace>
  <inkml:trace contextRef="#ctx0" brushRef="#br0" timeOffset="83743.7899">20823 11961 13741,'0'0'160,"0"21"-288,-21-21 63,21 20 386,-18 20-225,18-20 32,18-1-64,-18 21 32,41-20-64,-21 0 96,19-20-32,1 0 65,0 0 255,-21 0 160,21-20-255,-20 0-1,-20 0-32,0 0 161,-20 1-97,0-1-384,0 0 128,-19 20-192,19-20-192,-20 20-225,21-20-95,19 20-449,-20 0-1217,20 0-1250,20-21-5731</inkml:trace>
  <inkml:trace contextRef="#ctx0" brushRef="#br0" timeOffset="84018.8056">21061 11744 10922,'-20'-40'1697,"20"40"-1632,0 0 351,20 0 705,1 0 384,17 20-352,3 20-416,-1-1 64,19 1-289,-19 0-351,-21 19-129,1-19 96,0 0-256,-20 0 160,0-1 96,-20 1-160,-19 0 64,19-1 0,-20-19-385,20 0-383,1 0-1090,-1-20-3331</inkml:trace>
  <inkml:trace contextRef="#ctx0" brushRef="#br0" timeOffset="84704.8449">21995 12042 12908,'-20'20'3235,"-1"-20"-3075,21 0-96,0-20 737,21 0-33,-1 0-319,0 0-161,19-20 129,-19 21-161,0-2 481,0-18-385,-1 19-320,-19 0 64,0 20-192,0 0 96,0 0-224,0 20 160,20 0-289,-20 0-31,0-1 64,20 21 95,-20-21 97,20 2 0,-20 19 128,20-20-32,-1-20 128,-19 20 160,20-20 161,-20 0 95,20-20-191,0 0-65,-20 0 0,20 0-32,-1-1-128,-19 2-288,20 0-64,-20-2-321,0 21 97,0 0-385,0 0-640,0 0-2147,0 0-4515</inkml:trace>
  <inkml:trace contextRef="#ctx0" brushRef="#br0" timeOffset="85121.8687">22074 12260 5028,'-41'20'2883,"41"-20"-2819,0 0 1217,0 0 289,0 0-97,0 0-576,21 0-128,-1-20-97,0 0-63,-20 0-33,20 0-95,-1 1-33,1-1-191,-20 20 159,0-20 0,20 20-352,-20 20-96,0-20 0,20 20-96,0-1-64,-20 1 64,19 0 64,21-20 32,-20 0 64,0 20 0,-20-20 160,19 0 64,1-20 161,-20 20 95,20-20 289,-20 0-64,0 1-161,0-1-384,0 0-160,0 20-256,0-20-448,0 20-578,0 0-671,0 0-1475,21 0-3586</inkml:trace>
  <inkml:trace contextRef="#ctx0" brushRef="#br0" timeOffset="85453.8877">22669 11783 1889,'0'0'11371,"0"0"-10987,0 0 994,0 0 640,0 0-929,0 20-321,0 0-415,20 0 287,-20 0-127,0 19-97,0 1 33,0 20-97,20-20-160,-20 19 64,0 1-95,0-1-33,21-19-64,-21 0-32,18-21-481,2 22-832,0-41-1121,-20 19-3844</inkml:trace>
  <inkml:trace contextRef="#ctx0" brushRef="#br1" timeOffset="90447.1733">23681 8902 9320,'0'-20'513,"0"20"-289,0 0 1025,0-20-768,0 20-65,21-20 193,-21 20-257,0 0 0,0 0 289,0-20-97,0 20-223,0 0-129,0 0 128,0 0 65,-21 0 95,1 20-288,2-20-32,-2-20 1,-1 20-97,-19-19-32,1 19 32,-21-20-64,21 20-32,-21 0 0,1 0 32,-20 0-32,38 0 32,1 20-32,1-1 0,39-19-1,-20 20 33,20 0-96,0 0 64,-20-20 32,20 20 0,0 0 32,0-20-32,0 19 32,-20 2-32,1-2 161,19 1-161,-20 0-32,20 20 32,-20-20-32,20-1-1,0 21-63,0 0 64,0-20 32,0 20 0,0-1-64,0 1-64,0 0 32,0-1 64,0 2 0,0-2-64,0 21-96,20-20-32,-20-1-257,-20 21 33,20 0 159,-20-21 193,20 21 96,-20-1 96,1 21 97,19-20-65,-20-1-64,20 1-64,0-21 0,0 21-64,20-20 32,-20 20 32,19-20-160,-19-1 127,0 1 130,0-1 191,0 1 64,-19 1-192,19-2-96,0-19-160,0 20-192,0-1-96,-20 1-129,20 0 161,0-20 352,-20 19 192,20-19 256,-20-20 161,20 20 96,0 0-353,-21 0-320,21-20-96,0 20-192,-18-20 64,18 19 95,0 2 33,0-2-32,0-19 64,0 20 32,0 1 64,0-21-64,-20 19 0,20-19 0,0 0 32,0 20-64,0-20 64,0 20-32,-21-20 0,1 20 0,20-20-32,0 20 0,0 0 96,-20-20 0,20 19-64,0 1 0,0-20 65,-18 20 159,-3 0 0,21-20-96,-20 20-96,20-1-64,0 1 0,-20-20-160,20 20-32,0 0-97,0-20 97,0 20 160,0-20 32,0 20-64,0-20 352,0 19 193,-20-19-129,20 21-96,-20-21-96,20 19-96,-19 2-32,19-21 0,0 0 0,0 19 0,0-19 0,0 0 32,0 0 32,-20 0-64,20 0 32,0 0-32,-20 0 0,20 21 0,-20-21-32,20 0-64,-20 19-32,20 1-64,-19 0 128,-1-20 96,20 20-32,-20 0 64,-1 0-96,21-1 32,-20 1-32,20 0-32,-18 0-224,18 0 63,-20 19 225,20-19 225,-21 20 95,21 0-288,-20 0-32,20-2 0,0 3 32,0-1-160,0-1 32,0 1 96,0 0 32,0-1 96,0 1 0,0 0 0,0-1 64,0 2-96,0-2 65,0-19-65,0 20-96,0-20 96,0 0-96,0-1 32,20 2-32,-20-2 0,21 1-32,-1 0 32,-2-20 0,2 20 0,1 0 0,-1-20 32,-20 19-32,20 1 0,-1-20 32,1 20-32,0 0-32,20-20 32,-21 0 0,21 0-32,-20 20 32,21-20-32,17 0 32,-17 0 32,-2 0-32,21-20 0,-21 20 0,1-20 0,-1 0 0,1 20-64,0-20-32,-1 1 128,-19-1 0,0 0 32,19 0 128,-19 20 32,1-20-160,-1 1-64,0 19 0,-20-21 0,18 2 0,3 19 0,-21-20 96,20 0-160,0 20 96,0-21 32,-1 2 32,1-1 0,-20 0-96,20 1 0,-20-2 97,20 1-65,-20 1 0,20-1 160,-20 0 96,20-20-160,-20 20 64,0-19-128,0 19 129,19-20 31,-19 20-64,0-19-64,20-1 192,-20-1-95,0-18 63,20 20-32,1-21 32,-1-19 97,18 19 127,-17 1-288,19-20-32,-21-1-64,1 20 1,20-20 31,-20 1-64,-1 0 32,1 0-32,0-21 32,-20 20 32,40-19-160,-21 20 32,1-21 32,20 0-32,-19 1 0,17 20 0,-18-20 64,1 19 32,-1-19-64,-20 19 0,0 0 0,0 1-64,0 0 64,-20-1-64,20-19-32,0 19 64,-21 0 0,21 1 64,-20 0 0,0-1-32,20 20 161,-18 21-161,-3-21-32,1 21 32,0 18-64,0-18-32,20 19-1,-19 0 33,-1 0 64,20 0-128,0-19 192,-20 19-63,20 20-66,-20-20-63,0 20 0,1 0 64,-1 0 64,-20 20-96,20 0-32,-19 0-256,-2-1-129,21 1-736,-18 20-1185,-3-20-3235</inkml:trace>
  <inkml:trace contextRef="#ctx0" brushRef="#br1" timeOffset="94903.4282">14550 12657 11434,'-20'0'545,"0"0"-417,20 20 609,0 20 95,0-20-31,20 39-128,-20 1-97,20 0-351,-20 19-65,20 1 0,-20-1 32,0 1-64,20-20 64,-20-1-160,0-19 129,0-20 319,0-20 129,0 0-449,0-20-96,0-1-32,0-18-32,0 0-224,19-2-129,1 2-31,0-1 192,0 0 160,19 21 160,-19 19 32,0 0-96,21 0-32,-23 39 32,2-19-64,-20 0 32,21 20-64,-21-1-96,0 1-384,20 0-610,-20 0-575,0-1-1314,20-18-5413</inkml:trace>
  <inkml:trace contextRef="#ctx0" brushRef="#br1" timeOffset="95408.4571">15186 13194 13004,'0'0'160,"-21"0"-608,21 0 191,-20 20 353,20 0 97,-20-1-97,0 22 64,20-2 320,-19 0 97,19 2-193,19-1-160,-19-21-128,20 21 1,20-20-33,-19 0 0,17 0 0,3 0 0,-1-20 32,-1 0 32,1-20 0,-1 0-32,1 0 0,-20 0 193,0 0 159,-20-19 161,19 18-161,-19-18-288,-19-1-128,-1 20 32,0 0 96,0-20 1,0 20-129,-19 20 32,19-19-64,-20-1-32,21 20-193,-1 0-191,0-20-481,-1 20-416,21 20 32,0-20-65,0 20-543,0-20-962,0 0-2850</inkml:trace>
  <inkml:trace contextRef="#ctx0" brushRef="#br1" timeOffset="95706.4741">15224 13313 9096,'0'0'2146,"0"20"-1473,-20-20 992,20 0-127,0 0-449,0 20-513,0-1-95,0 2-129,0-1-32,0-1-159,0 2-193,0-2 64,0-19 0,20 20-32,-20-20-96,20 0-225,-20 0-95,21 0-129,-1 0-480,-20-20-896,20 20-866,-1 0-1281</inkml:trace>
  <inkml:trace contextRef="#ctx0" brushRef="#br1" timeOffset="95884.4843">15384 13453 4292,'0'0'1153,"0"0"-417,0 0 2275,-20 0-769,20 0-896,0 0-418,0 0 194,0 0-322,0 0-575,0 0-33,0 0-32,0 19-64,0 1-128,0 0-192,0-20-289,0 20-256,20 0-320,-20-20-1025,20 0-3203</inkml:trace>
  <inkml:trace contextRef="#ctx0" brushRef="#br1" timeOffset="96123.498">15702 12817 15054,'-40'-21'448,"19"42"-384,1 18 96,2 0 833,-3 2-64,21 18-352,-20 1-417,20-20-128,20 19-64,1-19-128,-3 0-353,23-21-704,-1 22-961,-1-41-1569,-19 19-5478</inkml:trace>
  <inkml:trace contextRef="#ctx0" brushRef="#br1" timeOffset="96302.5082">15781 13055 13388,'0'0'417,"0"20"-321,20 0 801,-20 0 704,19 19-736,21-19-673,-20 0-352,0 0-160,19 0-545,1-20-865,-19 19-1633,-3-19-5285</inkml:trace>
  <inkml:trace contextRef="#ctx0" brushRef="#br1" timeOffset="96433.5157">16018 13154 10922,'-39'0'1185,"19"0"-897,0 20 449,-19 20-193,19-20-447,0 19-642,-20 1-1313,40-20-1409,-19 19-4708</inkml:trace>
  <inkml:trace contextRef="#ctx0" brushRef="#br1" timeOffset="96685.5301">16018 12856 14029,'0'0'448,"20"20"-288,0-1 1154,1 2 255,19 19-416,-22-1-704,23 1-417,-21 0-96,19 0 64,-19 19-289,0-19 97,-20 19 0,0-19-32,0 0-289,-20-21-159,0 22-1410,1-22-4388</inkml:trace>
  <inkml:trace contextRef="#ctx0" brushRef="#br1" timeOffset="98221.618">16753 13194 14701,'-20'20'417,"1"-20"-385,19-20 801,0 0 192,0 0-577,19-19-320,1 19-160,0-20 64,0 0-64,0 20 0,-1 1-96,1-1-64,0 20 32,-20 0-1,0 0-31,21 20 128,-21-1 32,0 21 64,0-20-32,20 20 0,-20-1 0,0 1 64,20-20-32,-2 0 128,3 0 225,-1-20-97,0 0 96,0-20-31,-1 0-1,1 0 129,0 0-161,0-19-320,-20 19-128,0 0-513,0 20-480,0-20-1057,0 20-2146,0 0-5061</inkml:trace>
  <inkml:trace contextRef="#ctx0" brushRef="#br1" timeOffset="98595.6394">16832 13472 12748,'-19'40'800,"-1"-20"-383,20-20 1601,0 0-705,0-20-769,0 20-351,0-20-129,20 0-64,-1 1 0,1-2 0,0 21 0,-20-19-64,21 19 0,-1 0 31,0 0 33,-2 19 65,3 2-97,-1-2 128,0-19-128,0 20 192,-1 0 128,1-20 192,0 0 97,0 0 96,-20 0 95,20-20-63,-1 0 32,-19 1-353,20-2-320,-20 2-32,0-1-192,-20-1-577,20 2-608,-19 19-577,19 0-1441,-20 0-5894</inkml:trace>
  <inkml:trace contextRef="#ctx0" brushRef="#br1" timeOffset="99166.672">17646 12995 4131,'-19'0'9930,"-1"0"-8617,20 0-544,0 0 576,0 0 0,20 20-352,-1 0-448,21 20-161,1-20-224,-3 19 65,23 1-225,-2 0 96,1-20-225,-21 19-287,21-18-192,-21-2-129,1 1-160,-19-20-384,-3 20-737,-18-20-513,0 0-2305</inkml:trace>
  <inkml:trace contextRef="#ctx0" brushRef="#br1" timeOffset="99383.6845">18123 12995 14477,'-20'0'609,"0"20"-449,-19 0 1281,19 0-192,-20 20-480,1 19-320,-1-19-321,20 19-64,-19 1-32,19-20-320,0 0-481,20-1-384,0-18-1057,0-2-2627</inkml:trace>
  <inkml:trace contextRef="#ctx0" brushRef="#br1" timeOffset="99665.7006">18421 13333 10249,'20'20'4901,"-20"-20"-4677,0 0 609,0 0 961,0 0-353,0 19-704,19-19-257,-19 41-160,0-22-127,0 2-225,0 18-161,0-19-479,0 0-577,0 0-898,0 0-3202</inkml:trace>
  <inkml:trace contextRef="#ctx0" brushRef="#br1" timeOffset="100420.7438">19235 13174 10537,'0'-20'3684,"0"0"-3556,-20 1-64,20 19 385,0 0 127,0 0-159,-20 0 63,20 39-128,0 1-95,0 0-161,0 20-96,0-1-161,0-19-127,0 20 256,0-21 64,0-19 0,0 0 160,20-20 161,-20-20-129,0 0 96,20 0 65,-20-20 95,0 1-256,0-21-192,20 21-96,-20-21-128,0 0-96,19 20 128,1 1-33,0-1 161,-20 20 97,20 0-65,0 20 0,-20 20 160,0 20 96,19 0 0,-19-1 0,20 1-192,-20 0-64,20-1-256,1 1-320,-1-20-545,-20 0-1218,20-1-1728,-2 2-6215</inkml:trace>
  <inkml:trace contextRef="#ctx0" brushRef="#br1" timeOffset="100580.7529">19354 13353 15150,'-40'0'1601,"20"-20"-1184,0 20 704,20 0-224,0 0-481,20 0-288,0 0-768,0 0-225,19 0-929,1 0-2434</inkml:trace>
  <inkml:trace contextRef="#ctx0" brushRef="#br1" timeOffset="101034.7789">19652 13194 12171,'0'0'545,"0"20"-898,0 0 930,0-1 512,0 22-897,-20-22-320,20 21-224,0-21 255,0 22 129,20-22-32,-20-19 225,0 0 255,0 0-320,0 0 257,0-19 159,0-1 65,0-1-225,0-18-224,0 0-288,0 18-384,0-18-417,20 19 160,-20-20 321,19 20 32,1 20 255,0 0 97,-20 20 289,20 0 159,0 20-32,-20-21-31,19 22-225,1-2-128,0-19 0,1 20 32,-1-20 128,-2-20 353,2 0-129,1 0 32,-1 0 193,0-20-33,-20-1-127,0 2 31,0-21-384,0 21-96,-20-22-384,20 2-481,-20-1-192,-1 20-737,21 0-1537,-20 1-5477</inkml:trace>
  <inkml:trace contextRef="#ctx0" brushRef="#br1" timeOffset="101415.8007">20108 13194 9320,'20'59'1185,"-20"-39"161,0 20 319,20 0-1312,-20 0 63,0-20 193,0-1-353,20 2 352,-20-21 65,0 0-417,0 0 129,0-21 383,0 2-127,0-1-161,-20-20-95,20 20-289,0-19-96,20-2-256,-20 2-65,19 19 225,21-20 288,-20 20 129,21 20-65,-23 0-96,23 20-32,-21 20 129,19-20 127,-19 19-256,-20 2 32,20-2-160,-20 0-32,-20 2-32,20-1-160,-20-21-321,-19 1-319,19 0-962,-21-20-2883</inkml:trace>
  <inkml:trace contextRef="#ctx0" brushRef="#br1" timeOffset="101878.8272">19454 13393 6694,'0'-21'1762,"0"21"-738,0 0 1635,0-19-545,0 19-897,0 0-416,0 0 288,0 19-320,0 2-1,0-1-127,0 20-289,0-1-320,0-19-160,20 0-576,-2 20-482,3-20-1504,-1-1-4068</inkml:trace>
  <inkml:trace contextRef="#ctx0" brushRef="#br1" timeOffset="102462.8606">21041 13214 4580,'-20'0'9289,"0"0"-7976,20 0-352,0 0 544,0 0 65,20 20-321,0-20-480,0 19-385,21 22-224,-3-22-352,23 1 384,-22 19-352,1-18-320,-1-1-289,1 20-128,0-40-192,-21 19-801,1 1-1793,-20-20-6343</inkml:trace>
  <inkml:trace contextRef="#ctx0" brushRef="#br1" timeOffset="102650.8713">21379 13234 13805,'-20'0'416,"20"0"-256,-20 19 1570,0 1-225,1 1-800,-1 18-417,0 0-288,0 2-128,0-1-320,1-21-802,-1 21-1088,20-20-2114</inkml:trace>
  <inkml:trace contextRef="#ctx0" brushRef="#br1" timeOffset="103024.8927">21598 13372 8936,'18'21'7207,"-18"-21"-7656,0 0 577,0-21 801,21 21-256,-21 0-449,20 0 32,0 0-224,19 21 65,-19-21-129,0 20 0,0-1 32,-20 2-129,20-21 161,-20 19 32,-20 1 193,0 0 223,20 0 97,-20 0-225,0-20-64,20 20-128,0-20 1,0 20-129,0-20-96,20 0-289,0 0-415,20 0 31,-21 0-833,1 0-1921,0 0-7367</inkml:trace>
  <inkml:trace contextRef="#ctx0" brushRef="#br1" timeOffset="108101.1831">13378 11923 7238,'-19'19'2883,"-1"-19"-2787,20 19-32,0-19 577,20 0 864,-1 0-736,1-19-577,20 19-128,-1-19 0,22 19 193,-23-21 63,3 21-128,-1 0-160,-20 0-128,-1 0-384,-19 0-353,20 0-1025,-20 0-1601,0 0-2627</inkml:trace>
  <inkml:trace contextRef="#ctx0" brushRef="#br1" timeOffset="108375.1987">13558 11764 11723,'0'-20'736,"18"20"-704,2 0 1121,21 20 225,-1-20-33,-21 19-448,41 1-449,-21 0 65,1-20-193,1 20 32,-23 0-288,2 0 65,0 20-97,-20-21 64,0 21-64,-20-20 64,0 20-64,-19-20-160,19 19 160,-20-19 32,1 0-96,-1 0-32,20 0-513,-19-20-1377,-1 19-5381</inkml:trace>
  <inkml:trace contextRef="#ctx0" brushRef="#br1" timeOffset="140186.0182">13795 7749 5220,'0'0'513,"0"0"-513,0 0 416,0 0 1410,0 0 64,0 0-321,0 0-319,0 0-386,0 0 65,0 0 32,0 0-352,-19 0-513,19 0-64,-20 0-32,20 0 32,-20 0-32,0 0 96,-19 0 0,-1 0 64,-1-19-32,3 19-64,-23 0-64,2 0-128,-1-20 0,1 20 64,0 0 64,-1 20 0,-19-20 32,38 0 0,-18 19 64,19-19-64,1 20 0,19-20-64,0 0 96,0 0-64,20 0 64,0 0 0,-19 0 161,19 0-193,0 20-32,0-20 32,0 20 32,19 0-64,-19 0 0,0 19-64,0 1 32,0 0-32,0 0 96,-19 19-32,19-19 0,0 20 32,0-1-32,0 1 0,-20 19 0,20 1 0,0-20 0,0 19 32,0 0 0,-20 1 0,20-1-32,0 1 160,0-1 0,0 21-64,0-21-64,0 21 64,0-1-96,0-19-96,20 19 128,-20-20 32,0 21-64,0-1 32,0 1-32,0-21 160,20 20-416,-20-19 577,19-1-257,-19 1-161,20-1 162,0 1-97,0-21-33,0 21 33,-1-20 32,1 19 0,-20-19 32,20 19 0,0-19-64,1-1 97,-3 21-226,2-20-31,1-1 96,-1 20 64,-20-19 32,20-20 0,-2 19 32,-18 2-64,21-2 32,-21-19-32,20 19 32,-20 1-64,20-1-32,-20-19-32,0 19 96,0 0 0,0-18 32,0 19-32,0-21 32,0 1-32,-20 19-32,20-19-33,-20 0 1,20 19 64,0-19 64,0-20 0,-21 19 32,21-18-31,0-1-1,0 0-32,0-1 0,0 2 0,-18-2-32,18 21-1,0-20-31,0-20 32,0 20 32,0-1-32,0 1 32,0-20 32,0 0 97,18 0-65,-18 20-64,0-20 0,21 0-64,-1 20-33,0-20 97,-20 0-64,20 0 64,19-20 0,-19 20 32,0 0-64,0 0 160,19 0-95,-19 0-33,21-20 0,-23 20 0,22 0-33,-19 0 33,17 0 0,3 0 0,-1 20 0,-1-20 0,1 0 0,19 0 0,-19 0 33,1 20-33,17-20-33,-17 0 98,18 20-65,0-20 0,1 0 0,19 0 0,-20 0-32,22 0 32,-22 0 0,20 0 0,1-20 32,-1 20-32,0 0 32,0 0-32,1-20 0,0 20 0,19 0 0,1-20 0,-21 20-32,20 0-97,0 0 97,0-20 64,1 20-64,-1 0 0,0 0 32,0-19 32,0 19-64,1 0 64,-1 0-32,-20 0 0,20 0 0,0 0 0,-18 0 0,18 0-32,0 0 32,-19 0-32,19 0 64,0 0-32,-20 0 0,0 0 0,20-20 0,-18 20-32,18 0 0,-20 0-64,0-20 0,21 20 96,-21 0 0,1 0 0,19 0 0,-20 20 32,1-20 0,-1 0-64,-19 0 64,19 0-64,0 0 0,0-20 32,-18 20-32,18 0 64,0 0-64,-19 0 64,19 20-32,-20-20 0,20 0 0,-18 0 32,-2 20-64,20-20 32,-19 0-96,-1 0-64,22 0 128,-22 0 32,0 19 0,1-19 0,19 0 64,-20 20 64,2-20-32,-3 0-96,3 20 0,-2-20 0,20 0-32,-19 20-32,-1-20 64,2 20-64,-2 0 64,0-20 32,1 0 32,19 0 64,-20 0-96,1 19 96,20-19-64,-22 20-64,23-20 0,-22 21-64,20-21 64,2 0 0,-22 20 0,20-20 32,-19 0 0,19 19-64,0-19 64,-20 0-32,22 0 0,-22 20-32,20-20 64,0 0-64,1 19 32,0-19 32,-1 0-32,0 21 0,1-21 0,-1 20 0,0-20-32,0 0 64,1 0-64,0 0 32,-1 0 0,0 0 32,0 0-64,21 0 64,-20 0-32,19 0 32,-20 0 32,1 0-64,-1 0 0,0-20 0,21 20 0,-20 0 0,19 0 0,0 0 0,-20 0 0,0 0 65,0 0 127,-18 0 96,-2 0-160,1 0-96,-1 0 0,-19 0-64,-1 0-96,21 0 0,-21 0-96,2 0 32,-1-21 159,-1 21 33,1 0 0,-20 0 33,-1-19-1,1 19-32,0 0 32,0-20-32,0 20 0,-1-19 0,-19-1 0,20-1 0,-20-18 32,20 19 0,0-20 64,-20 0-64,21 1 0,-21-1 0,18-20 0,2 21-64,-20-21 32,20-20 0,1 21 32,-1-40 64,-2 19 64,2 1-352,-20-20 384,21-1-160,-21 1-32,20 0 64,0-21-128,-20 1 64,19 0-32,-19-20 32,0 20 0,0-21 96,0 1-32,0 1 96,-19 18-128,-1-19 65,20-1 31,-20 2-32,-1-1-96,1-1 32,2 21-96,18-21 32,-20 21-96,-1 0 63,21 0 65,-20 0 33,20 0-66,-20 0 130,20 19-1,-18 1 0,18 0-96,-21-1 0,21 1-64,0 19-64,0 1-193,0-1 129,0 0 128,-20 21-32,20-1 32,0 1 64,0 19 32,0 1-224,0-1-129,-20 0-127,20 19 0,-20 2 95,20 0 289,-19 19 96,-1-21 160,20 21 65,-20-19 127,0 19-128,0 0 65,-19 0-65,-1 0-160,1 0-64,-22 0 0,2 0-64,-1 0 32,-19 0 32,0 0-32,0 0 0,-20 0 32,-21 0-32,1 0 0,-21 0 0,-38 0 0,0 0-32,-41 19 64,21-19-64,19 0 32,20 0 0,1 0-32,-2 0 32,-18 0 0,-1 21 32,1-21-32,-20 0 32,18 0 32,1 0-64,-19 0 0,0 0 96,-1 0-128,21-21 32,-21 21 32,1-19-32,-1 19 0,1-21-32,-2 21 64,2-20 0,-1 20 64,1-19-96,-1-1 192,1 20-31,-1-20-129,1 20-64,0-20 64,19 0-64,-19 20-97,19-20-63,0 20 64,-20-19 128,21 19 32,0 0-32,18-20 0,-18 20 0,20 0-64,-22 0-32,22 0-64,-1 0-32,0 0 96,1 20 0,18-20-65,-18 19 193,-2-19-32,22 20 0,-1 0 96,-21 0 1,22 0-65,-1 0 32,19-1-64,2 1 32,-1 1-32,20-2 0,0 2-32,-1-21-289,20 19-640,1 0-1857,-21 2-6183</inkml:trace>
</inkml:ink>
</file>

<file path=ppt/ink/ink2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25399" units="in"/>
          <inkml:channel name="F" type="integer" max="32767" units="dev"/>
        </inkml:traceFormat>
        <inkml:channelProperties>
          <inkml:channelProperty channel="X" name="resolution" value="4096.38672" units="1/in"/>
          <inkml:channelProperty channel="Y" name="resolution" value="5080.81592" units="1/in"/>
          <inkml:channelProperty channel="F" name="resolution" value="0" units="1/dev"/>
        </inkml:channelProperties>
      </inkml:inkSource>
      <inkml:timestamp xml:id="ts0" timeString="2011-10-16T22:07:31.170"/>
    </inkml:context>
    <inkml:brush xml:id="br0">
      <inkml:brushProperty name="width" value="0.05292" units="cm"/>
      <inkml:brushProperty name="height" value="0.05292" units="cm"/>
      <inkml:brushProperty name="color" value="#0000FF"/>
    </inkml:brush>
    <inkml:brush xml:id="br1">
      <inkml:brushProperty name="width" value="0.05292" units="cm"/>
      <inkml:brushProperty name="height" value="0.05292" units="cm"/>
      <inkml:brushProperty name="color" value="#FF00FF"/>
    </inkml:brush>
  </inkml:definitions>
  <inkml:trace contextRef="#ctx0" brushRef="#br0">4088 10770 3331,'20'-20'1313,"-20"20"-224,0 0 1441,0 0 193,0 0-865,0 0-513,0-20-288,0 20-160,-20-19-289,20 19-127,-20 0-353,-20 0-224,1 0-385,-21 19 1,21 1 224,-22 20-65,43-20 193,-23 19 32,41 1 32,0 0 64,0 0 64,41 0-64,-23-21 64,43 1 0,-22-20 32,21 0 65,-1-20-65,1-20 32,-1 1-32,0-21-64,-18 20 0,-21-19 0,0 19-32,-2-19-64,-18 38-128,-18-18-33,18 19-63,-20 20 192,20 20-128,0 0 160,0 20 160,0 19-32,20 21-32,-2-1-32,23 21 64,-21-21 64,19 1-64,-19-21 32,-20 1-32,20-21 257,-40 1 351,20-20 97,-39 0 128,-1-1-96,-1-19-225,-17 0-95,17 0-481,-18 0 160,19-19-320,1-1-353,19-20-672,20 20-577,-20-19-288,40-1-1249,0 0-6342</inkml:trace>
  <inkml:trace contextRef="#ctx0" brushRef="#br0" timeOffset="274.0157">4763 10094 13004,'-21'60'704,"3"-21"-255,-2 2 736,20 18 417,0 1-417,-20 19-545,20 0-95,0 2-289,0-3-96,0 2-160,0-20-96,20-1-577,18-39-159,-17 20-706,19-40-288,-20 0-640,19 0-4484</inkml:trace>
  <inkml:trace contextRef="#ctx0" brushRef="#br0" timeOffset="441.0252">4941 10611 13228,'0'0'1313,"20"0"-768,0 0 1120,21 0-415,-23 0-578,22 0-512,1 0-416,-2-19-993,-19 19-1185,20 0-2947</inkml:trace>
  <inkml:trace contextRef="#ctx0" brushRef="#br0" timeOffset="620.0355">5378 10412 12587,'20'20'1154,"-20"0"-33,20 0 96,-20 0 128,0 20-736,0-1-545,0 1-160,0 0-705,0 0-833,21-20-1088,-3-1-6375</inkml:trace>
  <inkml:trace contextRef="#ctx0" brushRef="#br0" timeOffset="902.0516">5696 10472 13100,'0'39'961,"0"1"-897,0 1 96,0-2 1249,20 0-224,0 2-896,-1-22-161,21 21-32,0-20 64,-1-20 192,2 0 129,-3-20 95,-18 0-351,21 0 127,-41-19-160,0-1 128,0 0 1,-41 0-321,3 1 0,-3-1 0,1 20-481,1 20-351,-1-20-1058,20 20-2082</inkml:trace>
  <inkml:trace contextRef="#ctx0" brushRef="#br0" timeOffset="1501.0859">6688 10670 9096,'20'0'2531,"0"0"-1442,19 0-97,-19-19 33,21 19-128,-3 0-416,3 0-385,-21 0-192,19-20-289,-19 20-672,0 0-1153,-20 0-3299</inkml:trace>
  <inkml:trace contextRef="#ctx0" brushRef="#br0" timeOffset="1666.0953">6887 10492 10954,'20'79'1057,"-20"-39"-673,0 0-256,0 20 257,20-21-161,-20 1-256,0-20-833,20 0-1761,-1-1-3140</inkml:trace>
  <inkml:trace contextRef="#ctx0" brushRef="#br0" timeOffset="1948.1114">7166 10412 13388,'59'20'385,"-39"0"-65,18-20 1377,3 20-447,-21 0-674,-20-1-288,20 2-159,-20-2-129,0 22 160,-20-22-256,0 1-289,0 0-127,-1-1 320,21-19 128,-18 21-289,18-21-512,0 0-96,18 0-512,-18 0-1474,21 0-3170</inkml:trace>
  <inkml:trace contextRef="#ctx0" brushRef="#br0" timeOffset="2222.1271">7423 10670 768,'20'0'2883,"0"0"-2851,-20 0 961,0 0-192,19 0-545,-19 0-64,20 21 385,-20-21 95,20 20-415,21-1-97,-23-19 0,2 0 160,21 0 225,-21 0 255,19 0 33,-19-19-160,0-1-1,0-1 289,-20-18 0,-20 19-224,0 1-481,0-2-256,-19 1-64,-2 20 32,1 0 32,1 0 0,19 0-64,0 20-448,20 1-1698,0-21-6375</inkml:trace>
  <inkml:trace contextRef="#ctx0" brushRef="#br0" timeOffset="2720.1556">8138 10532 13644,'40'19'1986,"-1"1"-640,1 1-33,-20-2-416,19 1-353,1 19-416,-20-18 0,19-1-64,-19-20-256,1 19-256,-1-19-417,-2 0-512,2 0-577,-20-19-512,0-1-1762,0-20-2178</inkml:trace>
  <inkml:trace contextRef="#ctx0" brushRef="#br0" timeOffset="2843.1626">8415 10511 7431,'-20'0'3171,"20"21"-2114,-19 18 416,-1-18-320,20 18-608,-20 21-481,20-40-417,0 19-480,0 1-1569,0-20-4292</inkml:trace>
  <inkml:trace contextRef="#ctx0" brushRef="#br0" timeOffset="3008.1721">8694 10631 16944,'0'20'160,"0"-1"288,0 2 257,0-1-513,0 19-320,-20-19-865,20 0-1025,0 0-544,-20 0-4069</inkml:trace>
  <inkml:trace contextRef="#ctx0" brushRef="#br0" timeOffset="3426.196">7204 10730 10057,'0'0'2242,"0"0"-1633,21 0 159,-21 0-63,40 0-513,-1 0-224,-19 0-768,20 0-1507,-1 0-5668</inkml:trace>
  <inkml:trace contextRef="#ctx0" brushRef="#br0" timeOffset="3902.2232">9190 10551 13388,'0'0'2306,"19"0"-2017,1 0 672,0 0-417,0 0-224,1 0-159,17 0-161,-17 0-353,-1 0-832,0 0-673,-2 0-544,3 0-2755</inkml:trace>
  <inkml:trace contextRef="#ctx0" brushRef="#br0" timeOffset="4053.2318">9290 10393 9160,'18'39'1890,"-18"1"-897,0-1-737,20 1-128,-20 20-128,0-20-448,21 0-321,-21-20-1057,20-1-2209</inkml:trace>
  <inkml:trace contextRef="#ctx0" brushRef="#br0" timeOffset="4601.2632">9587 10353 14830,'59'0'576,"-39"0"-448,39 0 449,-18 0 288,-1 19-1,-1-19-639,-19 21-161,0 18-96,-20-19-129,0 0 65,-20 19-128,0-18-32,-19-2 64,19 1 192,0 1-32,-1-2-225,21 1-319,0-20 95,0 20 129,21-20 320,19 0-64,-21-20-448,21 20 31,0-20 321,-1 20 192,-19-19 32,0 19 96,0 0 0,-1 0-128,-19 0-64,0 19 96,0-19-32,0 20 32,20 19-64,-20-18 64,20-21-32,21 20 64,-3-20 0,3-20 321,-3 20 223,-17-21 97,19 2 32,-20-21-129,-20 21 33,-20-22 256,0 22-161,-21-21-479,-18 40-193,19-20-128,1 20-385,19 20-768,0-20-1378,20 19-1024,20 2-7912</inkml:trace>
  <inkml:trace contextRef="#ctx0" brushRef="#br0" timeOffset="4834.2765">10539 10492 15406,'0'19'1153,"20"-19"-544,1 21 960,-1-2-800,18 1-513,3 1-192,-1-2-128,-1 1-224,-19 0-513,20-1-480,-21-19-1153,1 21-1474,-20-21-7141</inkml:trace>
  <inkml:trace contextRef="#ctx0" brushRef="#br0" timeOffset="4999.286">10738 10492 13933,'-39'40'832,"19"-1"610,0 1 576,-1-20-1474,21 19-832,-18 2-1506,18-22-928,18 1-3268</inkml:trace>
  <inkml:trace contextRef="#ctx0" brushRef="#br0" timeOffset="5238.2996">10936 10611 11018,'61'0'-192,"-61"0"-225,20 20 706,-20-20 1088,0 20-448,0-1-609,-20 2-160,-1-1 64,1-1 193,0 1-65,20 0-352,20 0 32,0 0 0,21-20-96,-3 0-320,3 0-641,-2 0-673,1 0-2754</inkml:trace>
  <inkml:trace contextRef="#ctx0" brushRef="#br0" timeOffset="5474.3131">11195 10253 12651,'59'60'1858,"1"-40"-1377,-21 19 832,22 1 449,-23 0-769,-17 19-833,-1 1-64,-20-20-320,-20 19-225,-1 1-31,-17 0-193,-3-1-736,-18 1-129,-1 0-960,1-20-7496</inkml:trace>
  <inkml:trace contextRef="#ctx0" brushRef="#br0" timeOffset="7697.4403">19553 6160 3299,'0'-20'1889,"0"20"65,0-20 705,0 20-481,0-20-673,0 20-544,-20-20 32,20 20-32,-20 0-416,20-20-481,-39 20-96,19 0-65,-21 20 33,21 0 0,-19 0 0,-1 0 0,20 0 32,0 20 32,1-1-32,19 1 32,19-20-32,1 19 32,20-18 64,-1-1-32,22-20 64,-21 0-32,19 0-96,-19-20 32,-1-1 64,-19-18 0,20 19-31,-40-20 31,0 20-64,0-20 0,0 21 0,0-1-64,-20 20-129,20 0-127,-20 39 160,20-18 224,0 39 0,0-1-32,20 1 64,0 19-32,-1-20-32,1 1 64,0 0-32,0-1-32,-20-19 321,0 0 351,-20-20 417,-20 0 1,1 0-162,-21-1-255,1-19-449,0 0-160,-2 0-64,2-19-128,-1 19-352,21-20-449,-1 20-833,40-20-1409,-20 0-3747</inkml:trace>
  <inkml:trace contextRef="#ctx0" brushRef="#br0" timeOffset="8173.4675">20168 5861 9577,'0'-19'896,"-20"19"-1024,20 0 64,-20 0 256,0 40 1186,20-20 351,-20 39-415,20 1-225,0-1-193,0 1-351,0-21-289,20 21-224,0-20 160,0 0-224,19 0-224,1-20-577,-20-20-896,21 0-1602</inkml:trace>
  <inkml:trace contextRef="#ctx0" brushRef="#br0" timeOffset="8577.4906">20426 6140 12267,'0'20'833,"0"-20"-225,20 0 1122,0-20-577,0 20-544,19 0-193,1 20-416,-20-20-64,19 0-192,-19 0-289,0 0-1152,1 0-1186,-3 0-2754</inkml:trace>
  <inkml:trace contextRef="#ctx0" brushRef="#br0" timeOffset="8894.5087">20942 5961 10313,'0'0'2178,"20"0"-1953,-20 0 1280,0 0 577,0 20-673,0 0-544,20 19-352,-20 1-353,0 0-96,0 0-96,0-21-673,0 21-224,19-20-961,1 1-1152,0-21-5671</inkml:trace>
  <inkml:trace contextRef="#ctx0" brushRef="#br0" timeOffset="9183.5253">21240 6060 16047,'0'40'-64,"-20"-20"64,20 0 128,0 19-32,0-18 96,20 18-96,0-18-448,20-2-449,-21 1 705,21-20 192,-20 0 64,19 0-32,-19-20 289,-20 20 255,0-40-223,-20 20-289,1 1-32,-1-2 32,-20 2-64,1-21-128,-1 20-192,0 20-705,21-20-800,19 0-1442,0 20-6951</inkml:trace>
  <inkml:trace contextRef="#ctx0" brushRef="#br0" timeOffset="9405.538">21438 5842 13741,'20'0'288,"0"19"641,1 2 1377,17-1-609,-18 19-95,21 21-769,-2-1-97,1 1-447,-20-1-97,-1 1-128,-19-20-160,0 19-353,-19-18 65,-1-22-32,-20 1-481,19 0-480,3 0-994,-23-20-3074</inkml:trace>
  <inkml:trace contextRef="#ctx0" brushRef="#br0" timeOffset="10048.5748">22232 6179 11306,'20'0'4228,"-20"-19"-3875,0-1-193,20 0 0,0 0 256,0 0 353,-1 0-289,1-19-480,21 19 64,-21-20-64,-2 20-32,2 20-256,1-20 32,-21 40-32,0-20 192,0 40 64,0 0 32,0-1 0,0 1 0,20 0 32,-20-20-32,20-1 0,-1 2 96,1-21 192,0 0 32,0 0 97,0-21 63,-1 2-31,1-21-65,0 20-224,-20 0-192,0 0-416,20 0-641,-20 1-801,0 19-1121,-20 0-5926</inkml:trace>
  <inkml:trace contextRef="#ctx0" brushRef="#br0" timeOffset="10366.5929">22392 6398 15246,'0'0'2402,"0"0"-2690,20-19 288,-2-1 352,2-20-128,1 20-127,-1 0-65,0 20-96,-1-19-1,-19 19 65,0 0-64,20 19-64,-20 1 96,0 0 0,20 20 0,-20-20 32,20-1-32,0 1 32,-1-20 96,1 20 32,0-20 33,0 0-33,-20-20 64,20 0-96,1 20-32,-21-19-288,18-1-1314,-18-1-1633,20-18-7335</inkml:trace>
  <inkml:trace contextRef="#ctx0" brushRef="#br0" timeOffset="10639.6086">23145 6120 5477,'20'0'9737,"-20"20"-9929,0-20 384,-20 39 1185,20-18-672,0 39-353,-19-21-128,19 0-160,19 21-64,21-40 97,1 0-65,-3 0 64,3-20 32,-21 0 160,19 0 353,-19-20-1,20 0-127,-21-19 127,1-2-319,-20 2-225,0 0-288,-39-21-481,-21 20-832,-19 0-1955,-21 20-7078</inkml:trace>
  <inkml:trace contextRef="#ctx0" brushRef="#br0" timeOffset="11403.6523">19513 7491 13068,'0'-40'801,"-21"20"384,3 0-192,-2 20-769,0 0-96,-1 0-96,-19 20-64,1 0-32,19 20 64,0-1-32,20 1 32,0 0 32,0-21 0,40 2 32,-20-1 128,39-20 0,-18 0 33,-3 0 95,3-20-128,-1-1-32,-1 2 225,-39-21-257,20 21-64,-20-2-128,-20 1-417,20 20-223,-20 0 63,20 20 321,0 1 96,0 19 191,0-2 33,20 3-32,-20-1 64,20-1 65,-20 1 575,0-20 161,-20 20 224,20-40 96,-39 19-192,-1-19-224,-1 0-257,3 0-512,-3 0 320,1-19-480,1-1-256,-1 20-513,40-20-993,-20 20-1441,20-20-3780</inkml:trace>
  <inkml:trace contextRef="#ctx0" brushRef="#br0" timeOffset="11728.6709">20327 7253 6726,'20'-40'4356,"-20"20"-4196,0 20 481,-20-20 1281,20 20-33,-21 0-447,21 20-609,-18 20-577,-2-1 577,20 21-1,0-1-159,0 1-257,0-1-288,20 1-95,-2-1 31,3-18-128,19-1-641,-20-20 64,19-1-1409,1-19-1473,-20 0-7079</inkml:trace>
  <inkml:trace contextRef="#ctx0" brushRef="#br0" timeOffset="11895.6804">20624 7332 14765,'0'40'1186,"0"-1"-738,0 1 801,0 0 161,20-1-1026,-20 1-384,20 0-1409,1 0-2115,-21-20-3074</inkml:trace>
  <inkml:trace contextRef="#ctx0" brushRef="#br0" timeOffset="12161.6956">20922 7471 13484,'0'39'-32,"0"-19"96,0 20 449,0-19 512,20 17-641,0-17-288,19-1-480,1 0-1,1-20 353,-3 0 193,3 0-33,-21-20 64,0 0 737,-20-20 480,0 0-672,-40 0-545,19 1 96,-37 19-128,17-20-320,-18 40-1057,-1 0-1922,21 0-7463</inkml:trace>
  <inkml:trace contextRef="#ctx0" brushRef="#br0" timeOffset="12594.7204">21478 7253 14445,'0'-20'128,"21"20"-160,-3 0 801,2 20 480,21-1 193,-3 21-225,3 0-769,-21 19-320,0-19-32,-1 19 32,-19-18-31,0-1-33,-19-2 64,-1 3 32,0-21-96,-21 0 0,23 0-288,-23-20-609,1 0-961,22 0-1441,-3-20-3299</inkml:trace>
  <inkml:trace contextRef="#ctx0" brushRef="#br0" timeOffset="13042.746">22193 7391 10762,'0'0'480,"0"0"-768,-20 0 352,20 0 641,0 0 223,0 0-223,20 0-385,-20 0-63,20-19 768,19-21 416,-19 20-384,0-20-64,0 21-224,-1-1-449,1 0-160,-20 0-224,20 20-64,1 0-256,-21 0-65,0 20-223,20 0 63,-20 0 385,0-1 192,0 1 32,0 0-32,0 0 0,0 0 0,18 0-32,-18-20 64,20 0 64,1 0-32,-1 0 64,0-20 32,-20 0 128,19 0 289,-19 0-161,20 0-224,-20-19-128,0 19-128,0 0-352,0 20-673,0-20-1089,0 20-1154,0 20-4323</inkml:trace>
  <inkml:trace contextRef="#ctx0" brushRef="#br0" timeOffset="13394.7661">22292 7710 16751,'20'-20'-160,"-20"0"256,19 0 1282,1-1-385,-20-17-609,20 17-288,1 2-128,-21-2-96,20 21-32,-20 0 32,18 21-65,-18-2 97,20 2 64,-20-2 0,21 0 64,-1 2-64,0-1 32,-1-20 32,1 20 64,0-20 0,0-20 1,0 20 319,-1-20 160,1-1-255,-20 2-161,0 0-224,0-2-288,0 2-417,0-2-705,0 1-864,0 1-705,20-1-4804</inkml:trace>
  <inkml:trace contextRef="#ctx0" brushRef="#br0" timeOffset="13596.7777">22928 7193 12812,'0'20'864,"0"0"-191,-20 19 1537,20 21-128,0-20-544,0 19-481,0 1-545,20 0-288,-20-1-160,19-19-128,1 0-320,0 0-737,-20-21-1025,0 1-993,0 0-3139</inkml:trace>
  <inkml:trace contextRef="#ctx0" brushRef="#br0" timeOffset="14325.8194">19454 8684 13869,'-20'0'224,"20"0"-448,0 0 256,0 0 416,0 0 161,20 0-129,0-21 1,-2 2 159,3-21 161,-1 0 0,20 20-449,-21-19-224,1 19-96,0-20 32,0 40-192,0-20 0,-20 20-192,0 20 160,19 20-33,-19-20 33,0 19 32,0 1 32,0-1-64,20-18 0,-20 19 128,20-40 96,0 19 256,0-19 257,-1 0-193,1-19 64,0-2 321,1-19-417,-1 21-63,-2-1-353,-18 0-64,20 0-513,1 20-1249,-21 0-1697,0 0-5990</inkml:trace>
  <inkml:trace contextRef="#ctx0" brushRef="#br0" timeOffset="14678.8396">19612 8882 15182,'-39'20'673,"39"-20"-417,0 0 705,0-20-417,0 20-159,19-20-289,1 0-160,0 0-33,0 20 1,0-19 0,-1-1-192,1 20-353,0 0 417,-20 0 160,20 0 128,-20 20-32,20-1 0,-1 1-32,-19 0 96,20 0 32,0-20 1,1 20 95,-1-20 32,18 0 128,-17-20 129,-1 20-65,0-40-31,-1 20-65,1 1-192,-20-1-288,0 0-288,0 0-769,0 20-1026,0 0-1536,0 0-4357</inkml:trace>
  <inkml:trace contextRef="#ctx0" brushRef="#br0" timeOffset="14938.8545">20624 8365 10922,'-20'0'4612,"20"40"-4420,0 0 481,0 20 1505,0-1-480,0 0-577,20 21-737,-20-20-384,40-1 32,-19-19-448,-3 20-930,2-20-1953,-20-21-3491</inkml:trace>
  <inkml:trace contextRef="#ctx0" brushRef="#br0" timeOffset="16121.9221">20009 10055 10826,'0'-20'1185,"0"0"-1057,0 0 417,20-20 287,0 20 129,0-20-288,-1 1-577,21-1-192,0 20-64,-21 0 64,1 1-65,0 19-95,0 19-32,-20 1 64,21 0 224,-21 40 128,0-20-32,0 19-96,0-19 32,0-20 32,20 0 160,-2-20 513,3 0 288,19-20-128,-20 0-417,19-20-31,1 0-97,-20 0-288,-1 1-32,1-1-96,-20 20-320,20 0-161,-20 1-416,20 19-512,-20 0-33,-20 19-255,20 1-3140</inkml:trace>
  <inkml:trace contextRef="#ctx0" brushRef="#br0" timeOffset="16496.9436">20128 10273 13452,'-40'0'1378,"40"0"-1250,0 0 480,0-20 417,20 1-64,-20-1-448,40-1-321,-20 21-192,-1-19-128,1-1-32,0 20 95,0 0-191,1 20 192,-1-1 64,-20 2 0,18-1-64,3-1 64,-21 1 32,20-20 32,0 0 160,0 0 321,19 0 128,-19-20-193,0 1-128,0-1 289,19-1-385,-39-18-352,20 19-545,0 1-512,-20 19-961,0 0-736,20 0-2499</inkml:trace>
  <inkml:trace contextRef="#ctx0" brushRef="#br0" timeOffset="16706.9556">20962 9876 12299,'20'-60'1281,"-20"60"97,0 0 127,0 0-640,0 20 32,0 20 320,0 0-192,0 19-352,19 21-417,1-20-96,20-1-480,-19 1-962,17-21-864,3 1-1954</inkml:trace>
  <inkml:trace contextRef="#ctx0" brushRef="#br1" timeOffset="20253.1584">23244 5822 13773,'-18'-60'512,"18"40"-224,-21 1-63,21 19-65,0-20-128,-20 1-32,20 19-64,-20 0-64,20 0 63,-20 0 1,1 19 96,-21 1-96,20 19 96,-19 2-64,-1-2 64,0 1-32,21 19 64,-21 1 1,20-1-33,-1 21-32,-17-20 0,17 19-65,1-20-31,0 21 64,20-20-32,-18-1 0,18 1 64,0-1-32,-21 2 0,21-22 32,-20 21 0,20-21 32,0 21-64,0-1-128,20 1 160,-20-1 0,0-19 0,0 20 0,0 0 0,0-1 0,0-19 64,0 19-64,0 1 0,0-1-64,-20-19 64,20 0-96,0 20 96,0-20 32,0-1 32,0 1 32,0 0 64,0-1-160,-20 1 32,20 0 32,0-20-64,0 20 0,0-1 0,0-19-96,0 0 64,0 20 0,-20-20 32,20 0 0,0-1 32,-20-19 0,20 21-32,-19-2 0,-1 1 32,20-20-32,-20 20 0,0-20 0,0 0-32,1 0 0,-1 0 32,0 0 32,-1-20-32,1 20 96,-18-20 0,17 20-64,-19-19-32,1-2 65,-21 21 63,21-19 64,-21-1-160,21 20-32,-22-20 0,3 0 32,-1 20 0,-2-20-32,2 0 0,-1 20 0,-19-20 96,20 20 0,-22 0-96,22 0 32,-20 0 224,0 0-160,19 0-96,-19 0 0,0 0 0,-21-19 0,1 19 0,18 0 0,-18 0 0,20 0 33,20 0 31,-20 0-32,19 0 128,1 19 224,19-19-288,19 0-160,3 20 0,18 0-352,0-20-289,0 20 128,18 0 97,-18 0 352,21 0 128,-1-1 192,-20 2 224,20-2 161,-20 1 0,0 20-289,0 0-64,0-1-64,0 1-160,0 0 0,0-21-32,0 22-160,0-2 0,0 1 64,0-1 64,0 1 128,20 20 0,-20-20 32,0 19-96,0 1 0,0-1 0,19 21 0,-19-20 32,0-1-32,0 21 32,0-21 0,0 1 0,0-1 0,0 21 32,0-20 64,0 0-96,0 19 32,0-19-64,0-1 32,0 1 0,20 0 225,-20 19 287,0-19-63,0 0-97,0-1-192,20 1-96,-20-21-64,0 1 32,0 0-64,0 0 32,0-1-64,20-19 64,-20 20 0,20-21 64,-20 2-64,19-2 33,1 1-1,0 1 64,20-2-192,-21 1 64,21-20 0,1 20-96,18-20-1,-1 19 1,3-19 32,18 0 32,0 0 192,20 0-192,-18 21-96,18-21 32,-20 0-32,20 0 0,1 20 0,-1-20-32,0 0 0,-20 19 63,20-19 65,-20 0-128,2 0 160,-22 0-32,0 0 0,1-19-32,-21 19 192,-19 0-256,0 0 192,1-20 0,-1 20-64,-20-21-64,0 2 32,18-1 32,-18 20 32,0-20-32,0-20-32,0 20 0,0 1 0,0-2 32,20-18 0,-20 19 0,21 0 0,-21-19-64,0 18 64,20-18 0,-20 19 0,20-20 64,-1 1-32,-19-2 64,20 2-64,-20 0 128,20 18-96,-20-18-32,20 19-32,0-20 65,-1 20-97,21 0 32,0-19-161,-1 18 225,1-18-32,19 19 0,-18-20 97,18 20 31,1-19-64,-21-1-64,1 20 32,0-19 0,-1 18-128,1-18 64,-1-1-32,2 19 32,-1-18-96,-22 19 128,3 1-32,-1-2 0,-20 1 0,20-19-32,0 19 64,-1-20-96,1 1-96,0 19-1,-20-20 33,20 0 32,0 1 32,0 18 64,-1-18 32,1-1 128,-20 20-64,20-19-128,1-1 161,-21 0-129,20 20-64,-2-20-33,2 1-159,1-1 224,-1-19-32,0 19 96,19 0 0,-19-20 224,0 1 1,0 19 31,-1-19-96,21-21-32,-20 20-128,0-19-32,19-1 0,-19 1 0,21-1 0,-23 1 32,2-1 64,0-19 257,1 20 191,-1-21-63,-20 20-97,0-19-256,0 20 32,0-21-160,0 21 0,18-20-32,-18-1 64,0 21-128,0-20 96,-18-1 0,18 1-64,-20 0 128,-21 19 449,3 0-1,-23 1-127,-18 39-257,0-20-64,-20 21-96,-21 19-64,1-20-97,-21 20-159,-18 1-385,39 19 161,0 0-1602,1 19-2338</inkml:trace>
</inkml:ink>
</file>

<file path=ppt/ink/ink2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25399" units="in"/>
          <inkml:channel name="F" type="integer" max="32767" units="dev"/>
        </inkml:traceFormat>
        <inkml:channelProperties>
          <inkml:channelProperty channel="X" name="resolution" value="4096.38672" units="1/in"/>
          <inkml:channelProperty channel="Y" name="resolution" value="5080.81592" units="1/in"/>
          <inkml:channelProperty channel="F" name="resolution" value="0" units="1/dev"/>
        </inkml:channelProperties>
      </inkml:inkSource>
      <inkml:timestamp xml:id="ts0" timeString="2011-10-16T22:17:07.722"/>
    </inkml:context>
    <inkml:brush xml:id="br0">
      <inkml:brushProperty name="width" value="0.05292" units="cm"/>
      <inkml:brushProperty name="height" value="0.05292" units="cm"/>
      <inkml:brushProperty name="color" value="#0000FF"/>
    </inkml:brush>
    <inkml:brush xml:id="br1">
      <inkml:brushProperty name="width" value="0.05292" units="cm"/>
      <inkml:brushProperty name="height" value="0.05292" units="cm"/>
      <inkml:brushProperty name="color" value="#FF00FF"/>
    </inkml:brush>
  </inkml:definitions>
  <inkml:trace contextRef="#ctx0" brushRef="#br0">3611 1908 5445,'-19'20'2914,"19"-20"-2209,0 0 576,-20 0-224,20 0 128,0 0 289,0 0-545,0 0-609,0 0-192,0 0 224,0 0 129,0 0-97,20 0-160,-20 0-31,19 19-65,21-19 32,-20 0 0,39 0-32,-19-19 32,19 19-128,2 0 32,-2 0 1,1 0 31,19 0 64,-20 0-96,2 0-32,-23 0-32,23 0 64,-22-20 0,-19 20-32,0 0-192,0 0-32,-1 0-193,-19 0-159,0 0-385,0-21-160,0 21-449,0 0-223,0 0-1058,0-19-3107</inkml:trace>
  <inkml:trace contextRef="#ctx0" brushRef="#br0" timeOffset="339.0194">4346 1768 4644,'-21'0'2402,"21"0"-832,-18-20 512,18 20-353,0 0-383,0 0-354,0 0-351,0 0-128,18 0-129,3 0-64,-1 20-64,0-20-31,19 20 31,-19-20-64,20 0-96,-20 21 64,19-21-32,-19 19 33,21-19-65,-21 0 32,-2 19-128,2-19 96,-20 0 32,0 21 256,0-2-63,-20-19-225,2 41-32,-43-22 0,2 21-128,-1-20 64,21 20-96,-1-1-929,-1-19-705,23 20-2754</inkml:trace>
  <inkml:trace contextRef="#ctx0" brushRef="#br0" timeOffset="3828.219">14212 1908 11851,'-39'0'96,"39"20"480,-20-20 193,20 0 576,0 0 257,0 0-1090,0 0 129,20 0-32,-1 0 63,21 0-287,-20-20 31,19 20-256,1 0 32,1 20-224,-3-20 32,3 0-192,-1 0-32,-1 0-289,1-20-223,-1 20-33,-19 0-64,20-21-96,-40 21 0,20 0-160,-20 0-897,0 0-864,0 0-2051</inkml:trace>
  <inkml:trace contextRef="#ctx0" brushRef="#br0" timeOffset="4138.2367">14550 1847 5733,'-20'-19'1345,"0"19"545,20 0-321,0 0-255,0 0-97,0 0-192,20 0-449,0-19-351,0 19-65,0 0 32,19 19 160,1-19 33,-1 0-161,1 19-96,1 2 64,-3-21 0,3 19-96,-21-19-32,19 21-64,-19-21-64,0 20 64,0-20 64,-20 0 129,0 0 351,0 19-224,-20-19 129,-20 0-321,1 20 96,-22 0-64,23 0-96,18 0-128,-21 0-64,21-1-801,1 1-1697,19 20-4741</inkml:trace>
  <inkml:trace contextRef="#ctx0" brushRef="#br0" timeOffset="9499.5433">22015 854 13676,'-20'-39'193,"0"18"-33,-1 2-128,1 19-160,-19 0 288,-1 0 192,0 0-352,1 19 32,-1 2-128,1-2 160,19 22-96,0-22 32,0 20 0,20 2-32,0-21 32,0 19-32,20 1-64,20-20 32,-21 19-32,21 1 32,0-20 0,-21 0 32,1 20-32,0-21 64,-20-19 160,0 20 256,-20 0 193,0-20-97,1 20-191,-21-20-97,20 0 64,-19 0-128,19 0-128,0 0-32,20-20-288,0 20-577,0 0 641,0 20 160,20-20 64,0 21 0,-1-21-32,1 19 0,0 1 32,0-1 32,-20 1 0,20 1-32,-20-2 0,0 1 0,0 0-288,0-1-866,0-19-415,19 21-545,-19-21-3139</inkml:trace>
  <inkml:trace contextRef="#ctx0" brushRef="#br0" timeOffset="9866.5643">22272 1271 14541,'0'-39'-128,"0"19"-32,-20 0 128,20 0-32,-20 20 64,20 0 192,-19 0-224,-1 20 0,20 0 32,-20 20 64,20-1-32,20-19-32,0 21-96,19-2 64,-19-20 0,39 1 96,-19 1 128,19-21 96,-18-21 1,-1 21 383,-1-20 1,-19 1-160,-20-1 31,20-20-448,-40 20-32,0-20-96,0 1 0,1-1 0,-21 20-224,19 0 32,-17 20-609,18 0-1089,-1 0-2018</inkml:trace>
  <inkml:trace contextRef="#ctx0" brushRef="#br0" timeOffset="10083.5767">22829 1391 19250,'39'19'-321,"-19"-19"65,-20 0 352,0 0-32,0 20 193,-20 1-193,-1-21-64,3 39-417,-2-19 321,-1-1-224,21 2-993,-20-1-1154,20-20-960,0 0-2435</inkml:trace>
  <inkml:trace contextRef="#ctx0" brushRef="#br0" timeOffset="10342.5916">23145 1212 14317,'20'0'320,"-20"0"-736,20 0 928,-20 20 674,0-20 351,0 39-224,0-19-800,0 20-257,0 0-160,20-1 0,-20 2-192,0-2-512,0 0-482,0-18-543,21-1-994,-21-1-2978</inkml:trace>
  <inkml:trace contextRef="#ctx0" brushRef="#br0" timeOffset="11085.6341">23523 994 8423,'-20'-20'737,"20"20"32,0 0 736,20 0 97,0-21-417,-1 21 160,1 0-512,0 0 32,21 0-32,-3 21-257,3-1-416,-2-1-160,-19-19-320,0 20 32,-20-1-65,0-19 33,-20 21 128,0-1 192,1 0-64,-21-1 32,19-19-32,1 20 32,20 0 32,-18 0 0,18 0 0,0 0 32,0-20-32,18 20 0,2-1-32,1 1-160,-1 0-33,-20 0-127,20 1 128,-20-2 96,19-19-353,-19 20-31,0-1 127,0 1 33,0 1 192,0-21 32,0 19 64,0 1 64,0 0 0,-19-1 64,19 2 32,0-21 256,0 20 193,0-1-129,0-19-32,-20 20-95,0-20-129,-1 0-128,1 20-224,-18-20-385,17 20-1152,1 0-3973</inkml:trace>
  <inkml:trace contextRef="#ctx0" brushRef="#br0" timeOffset="11215.6415">24119 1689 18865,'59'0'-1601,"-59"0"-10058</inkml:trace>
  <inkml:trace contextRef="#ctx0" brushRef="#br0" timeOffset="31193.7842">6332 4291 5733,'20'-19'1377,"-20"19"-640,18 0 384,-18 19 160,21 2-480,-1 19-128,-20-1-161,0 41-160,20-21 1,-20 1-33,0-1-128,0 0 32,0-18 65,0-22 31,0-19-128,0 21 193,0-42 672,0 21-705,0-39-320,-20-1-96,20 0 64,0-19-32,-20 19-64,-1-20-481,21 1-127,0-1 287,0 20 481,0 21 160,0 19-127,21 0-33,-1 19 256,0 2-96,0 38-192,-1-19-32,21 19 32,-20-19-32,19 0 0,-19 0 0,20-1-128,-1-19 128,-19-1 32,0-19 160,0 0 129,-20-19 95,21-1-128,-21-19-96,0-1-96,-21 0 65,1 0-33,0-19-128,0 19 0,1 0-32,19 21-32,-20-2-321,20 21-447,0 0-546,0 0-896,20 0-352,-20 21-2403</inkml:trace>
  <inkml:trace contextRef="#ctx0" brushRef="#br0" timeOffset="31518.8028">6848 4391 8680,'0'0'384,"-20"0"-224,20 20 481,0-20-33,0 20-31,0 20 96,0-1-289,20 1-256,-2 0 32,3 0-32,19-21 65,-20 1 31,19 0 288,1-20 577,-20-20 96,19 0-128,-19 1-160,-20-21-224,20 20-129,-20-20-95,-20 0-161,0 21-96,-19-1-192,-1 0 32,0 0-32,1 20-64,-1 0-224,19 0-641,21 20-1153,0-20-1345,21 20-2082</inkml:trace>
  <inkml:trace contextRef="#ctx0" brushRef="#br0" timeOffset="31706.8135">7184 4371 14637,'0'-19'257,"20"19"1728,21-21-543,-21 21-609,19 0-353,1-19-352,-1 19-160,1 0 64,0 0-448,-1 0-865,-19-21-1986,-20 21-4165</inkml:trace>
  <inkml:trace contextRef="#ctx0" brushRef="#br0" timeOffset="31871.823">7344 4352 10698,'0'39'704,"20"-19"1474,-20 20 64,19-20-352,-19 19-833,20 1-704,0 0-353,0-21 96,0 21-224,-1-20-705,1 19-1473,0-18-3043</inkml:trace>
  <inkml:trace contextRef="#ctx0" brushRef="#br0" timeOffset="32586.8639">8237 4471 11018,'-20'0'1698,"20"0"-1026,0 19 705,0-19-384,20 0 225,0 20-161,0 0-193,19 0-703,1 20 31,-1-21-96,1 2-96,1-2-160,-3 1 32,3 0-321,-21-20-320,-1 19-768,1-19-1122,-20 0-2818</inkml:trace>
  <inkml:trace contextRef="#ctx0" brushRef="#br0" timeOffset="32795.8758">8535 4471 10890,'-21'19'1281,"1"-19"-1345,-18 20 480,17 20 417,-19-20-32,1 19-96,19 1-577,0-20-128,0 19-225,20-18-447,0-1-1122,0-20-3267</inkml:trace>
  <inkml:trace contextRef="#ctx0" brushRef="#br0" timeOffset="33025.889">8852 4609 15566,'0'21'-384,"21"-21"736,-21 19 737,0 1-160,20 0-64,-20-1-577,18 2-384,3 18-641,-1-18-640,0-2-673,-20 2-3907</inkml:trace>
  <inkml:trace contextRef="#ctx0" brushRef="#br0" timeOffset="37682.1553">833 8941 9032,'-21'0'-96,"21"21"224,0-21 1858,0 0-737,0 0-544,0 0-97,0 0-63,21 0 96,-1 0 63,-2 0-159,2 0-193,21 0-160,-2 0-64,1 0 65,0 0-65,-1 0-64,1 0 0,-20-21-256,19 21-513,-19 0-576,0-19-897,-20 19-2435</inkml:trace>
  <inkml:trace contextRef="#ctx0" brushRef="#br0" timeOffset="38035.1755">1130 8842 5477,'0'0'768,"0"0"-800,0 0 1538,0 0 800,0 0-1249,0 0-256,0 0-193,0 0-95,20 0 159,-1 0 161,-19 0 0,20 0-128,0 0-97,0 20-63,1-20-257,-1 0-128,-2 0 32,2 20-128,1-20 1,-1 0-194,-20 0 322,0 20 63,20-20 32,-20 20-96,0-20-64,0 19 33,-20 2-1,0-2-96,20-19 0,-21 20-64,1 0-32,2 0-321,18 0-1344,-20 0-1218,-1-1-6374</inkml:trace>
  <inkml:trace contextRef="#ctx0" brushRef="#br0" timeOffset="42147.4107">4147 6557 9288,'0'-20'289,"0"20"-129,0 0 1537,20 0-736,-20 0 128,0 20-96,0 0-256,0 21 256,20-22-64,-20 21-449,0 0-384,0-21 0,21 1-64,-21 20-256,0-20-416,0-20-962,0 20-1473,0-20-5125</inkml:trace>
  <inkml:trace contextRef="#ctx0" brushRef="#br0" timeOffset="42638.4388">4406 6696 10345,'0'0'417,"0"0"-513,0 0 928,0 0 257,0 0-480,0 0-225,0 0-352,0 21 32,0-21 417,0 19 31,0-19-351,0 20-129,0 0 32,0-20 32,19 20 32,1 0-64,-20-20-64,20 20 96,20-20-64,-21 0 32,1 19 0,20-19 32,-19 0 0,17-19 64,-18 19 97,1-20 63,-1 20 0,-20-20 193,0 0 127,0 0-127,0 0-97,-20 1-127,-1-2-33,1 2-96,-18-2 224,17 2-191,-19 19-65,1 0-256,19 19-1,-20-19-319,1 21-833,19 19-1602,20-21-6246</inkml:trace>
  <inkml:trace contextRef="#ctx0" brushRef="#br0" timeOffset="44715.5576">4009 8743 9545,'19'20'3267,"-19"-20"-3363,20-20 288,0 20 1441,0-20-319,0 20-418,-1 0-351,1-20-417,0 20-128,-20 0 0,20 0-64,1 0-513,-21 0-672,18 0-673,-18 0-1120,0 0-5254</inkml:trace>
  <inkml:trace contextRef="#ctx0" brushRef="#br0" timeOffset="45262.5889">4346 8544 2049,'0'0'8200,"20"0"-8232,-20 0 352,20 0 1282,-20 0-545,39 0-128,-19 20-256,0-20-225,0 20 289,-20-20-33,20 20-415,-1-1-193,-19-19 0,0 21 0,0-2 0,0-19 32,0 21 64,0-2 161,-19-19-65,19 20-32,0-20-32,-20 0 33,20 0-161,0 20-96,0-20-32,0 0 128,0 20-128,20-20 160,-20 0-96,19 20-32,1-20-64,-20 0-128,20 0-193,0 0-95,1 0-225,-21 0-640,20 0-1314,-2 0-2369</inkml:trace>
  <inkml:trace contextRef="#ctx0" brushRef="#br0" timeOffset="45637.6103">4882 8623 13452,'0'-19'160,"0"19"-160,0 0 1218,-20 0-706,20 19-416,0-19-64,-20 21 32,20-2-64,0 2 0,0-2 0,0 1 0,20 0-32,0 0-32,0 0-32,0-20-224,19 0 63,-19 0 225,0 0 64,19 0-32,-19-20 97,-20 20 159,20-20 256,-20 0-31,0 0-97,0 1 257,0-2 224,-20 2-385,-18 19 385,17-21-545,-19 21-128,1 0-448,19 0 160,-20 0-1249,20 0-2275</inkml:trace>
  <inkml:trace contextRef="#ctx0" brushRef="#br0" timeOffset="58940.3712">16417 7510 4067,'18'-19'4260,"2"-1"-2658,0 20-289,-20-20 161,21 0-1,-21 20-192,0-20-384,0 0-288,0 20-321,-21-19-160,1 19-160,-18 0-32,-3 0-64,21 19 0,-19 1-33,-1 0 65,0 20 32,21-20 32,-1 19 32,0 1-64,20 0 0,20 0-448,0 0-65,19-20-31,1 0 415,-1-1 161,21-19 96,-21-19 97,22 19-1,-23-20-32,-17-20 64,-1 20-96,0-20 0,-20 21 64,0-21 97,0-1-161,0 22-96,-20-1 0,20 0 0,0 20-96,-20 0 0,20 0-97,0 20 65,0 19 64,0 2-32,20-1-192,0-2-33,0 23-31,-1-21-32,1 19-1,-20 1 257,20-1 96,-20-19 64,-20-1 64,20 2 385,-20-22 352,-19 21 128,-1-20 224,1-20 0,-22 20-256,2-20-321,-1 0-319,1 0-193,0 0-96,-1 0-96,1 0-193,-2-20-415,23 20-674,17 0-415,1 0-1314,20 0-2691</inkml:trace>
  <inkml:trace contextRef="#ctx0" brushRef="#br0" timeOffset="62019.5473">17310 7173 5317,'0'-19'1921,"0"19"-287,0-21 31,0 21-95,0 0-193,0-19-512,-21 19 224,21 0-544,0 0-225,0 0 128,-20 0-63,20 0-257,-20 0-32,1 19 96,-1 21-128,0 0 160,0 0 193,0-1-1,1 21-63,19-21-129,0 21-32,0-1-64,0-18-64,0 18 32,19-19-96,1 0 32,0-20-96,0 19-416,19-19-193,-19 0-448,-20 0-481,20-20-1697,-20 0-9223</inkml:trace>
  <inkml:trace contextRef="#ctx0" brushRef="#br0" timeOffset="62611.5812">17627 7372 9993,'-20'-20'673,"20"20"-609,0-20 1217,0 20 192,0 0-95,0 0-353,20 0-641,-20 0 0,0 20 385,19 0 96,-19 19-289,20 1-159,-20 0-257,0-1-64,0 1 0,0 0-96,20 0-192,0-20-481,-20 20-576,21-40-833,-3 20-1505,2-20-7912</inkml:trace>
  <inkml:trace contextRef="#ctx0" brushRef="#br0" timeOffset="62934.5997">18004 7491 12299,'0'19'224,"-20"-19"-224,20 20 929,0 20 64,0-19-96,0 17-417,0 3-319,20-1-161,20-20-225,-1-1 193,1-19-64,19 0-32,2 0 96,-22-19 128,1-1 96,-1 0-31,-19-20 127,-20 19 192,0-17-191,-20 17-1,-19 2 64,-1-2 97,-19 21-385,-2 0-128,22 0-545,-1 0-1153,20 0-2402</inkml:trace>
  <inkml:trace contextRef="#ctx0" brushRef="#br0" timeOffset="63260.6183">18302 7193 12716,'-20'0'960,"40"0"-1376,0 0 864,0 0 834,19 20 95,1 0-224,19 19-608,-19 1-481,19 0-128,-39 19 288,21 1-64,-21-1-32,-1 2-128,-19-2 64,0-19-256,0 0 416,-19-1-96,-1 1-64,-21 0-96,1-1-512,1 1-481,19-20-1089,-20 0-3491</inkml:trace>
  <inkml:trace contextRef="#ctx0" brushRef="#br0" timeOffset="64061.6641">19454 7491 1537,'0'0'9225,"0"0"-9321,-20 0 64,20 0 352,0 0-256,0 19-64,0-19 32,0 0-96,0 20 128,0-20 641,0-20 832,0 20-736,0-19 128,20 19 96,0-20-96,-2-20-321,3 20-223,-1 0-161,0 1-192,0-1 32,-1 20-96,1-20-128,-20 20-97,0 20-31,0 0 32,0-1 64,20 1 64,-20 0-65,20 20-127,0-20 64,-1-1 224,1-19 96,0 0 96,0 0 256,0 0 225,-1 0 0,1-19-193,0-1-96,1 0-191,-21 0-129,0 20-257,20-20-800,-40 20-960,20 0-2788</inkml:trace>
  <inkml:trace contextRef="#ctx0" brushRef="#br0" timeOffset="64429.6852">19553 7730 96,'-40'19'14990,"40"-19"-14990,0 0 448,0 0 1090,0-19-994,20 19-224,-20-20-95,20 0-97,0 0-96,-1 0-32,-19 20 64,20-21-160,-20 21 128,0 0-160,20 21 32,-20-21 32,20 20 0,-20 0 31,20 0-159,19 0-32,-19-1 64,20 1 160,-21-20 32,21 0 64,1-20 160,-3 1 321,3-1 63,-21 0-255,-20 0 95,19 0-320,-19-1-128,0 2-416,-19 19-609,-1 0-1057,0 0-2178</inkml:trace>
  <inkml:trace contextRef="#ctx0" brushRef="#br0" timeOffset="65447.7434">20585 7213 11274,'19'-20'673,"-19"20"288,0 0 896,0 20-415,0 0-33,20 0-512,-20 19-64,0 21-225,0-1 161,20 1-128,-20-1-321,0 2-288,20-2 32,-20-19-64,21 0-320,-21-21-417,18 21-352,-18-20-256,0 0-673,0-20-2723</inkml:trace>
  <inkml:trace contextRef="#ctx0" brushRef="#br0" timeOffset="67206.844">16733 8981 13612,'20'-19'481,"-20"-21"-353,0 20 641,0 0 352,-20 20-160,1-20-385,-21 20-384,0 0-224,-19 20 32,18 0-96,-18 0 96,19 20-96,22-1 96,-3 1 0,21-20-64,21 19-160,-3-18-128,22-2 127,19-19 257,2 0-32,-2-19 96,-19-2 33,19 2 95,-39-1 0,0 0-32,0-20 193,-20 20-129,0 20-256,0-19 32,0 19-160,0 0-225,-20 39 225,20-19 64,0 40 32,0-1 0,0 1 0,20 19-64,-20-19 96,19-20-160,1 20 128,0-21 32,1 0 32,-21-18 320,0 19 289,-21-20 416,-19-20-32,1 19-96,-1-19-353,-19 0-63,-20 0-225,19-19-160,1-1-256,-2 0-320,22 0-353,-1-1-609,20 21-672,1-19-1665,-1 19-9385</inkml:trace>
  <inkml:trace contextRef="#ctx0" brushRef="#br0" timeOffset="67725.8737">17627 8425 2850,'-60'0'9449,"40"0"-8392,-19 20-448,19-1 95,-20 22 129,21 18 448,-1 21-320,0-1-512,-1 1-257,21-1-128,0 1 160,0-1-320,21-20-32,-1 1-160,0-20-65,-1-20-287,21 20-481,-20-40-737,0 0-2626</inkml:trace>
  <inkml:trace contextRef="#ctx0" brushRef="#br0" timeOffset="68072.8935">17765 8962 14669,'-20'-21'1089,"20"21"-160,0 0 609,20 0-417,1 0-545,-1 0-223,20-19-161,-1 19-224,1 0 32,-1 0-224,1 0-417,-20 0-1121,0 0-992,-1 0-1666,1 0-6086</inkml:trace>
  <inkml:trace contextRef="#ctx0" brushRef="#br0" timeOffset="68410.9129">18342 8783 6854,'19'0'3940,"-19"0"-3460,0 0 1058,0 0 608,0 20-545,20-1-448,-20 1-384,0 0-224,0 0-321,0 0 32,0 0-192,20-1-96,-20 21 32,0-20 0,0 0-256,0 0-449,0 0-480,20 0-609,-20-20-1281,20 0-4324</inkml:trace>
  <inkml:trace contextRef="#ctx0" brushRef="#br0" timeOffset="68713.9302">18719 8902 11530,'-20'20'0,"20"-20"0,-20 19 673,1 2 64,19 18-385,0-19-128,19 20-192,-19-20-128,40-1 32,-20 2 0,19-2 0,1-19 160,0 0 449,-1-19 384,-19-2-1,0 2 65,1-1-64,-21 0-96,0-20-385,-21 20-255,1 1 31,-20-2-160,21 2-448,-21 19-834,20 0-1953,0 0-5861</inkml:trace>
  <inkml:trace contextRef="#ctx0" brushRef="#br0" timeOffset="69023.9479">18877 8623 14958,'0'0'-417,"0"-19"609,0 19 930,20 19 159,20 2-224,-1-2-481,1 2-384,1 18 353,-2 1 224,1 19-97,-20-19-383,19 20-33,-19-20-160,0 19-64,0-19 0,-20-1-32,0-18-64,-20 18-192,0 1-481,0-20-576,-19 0-705,-1 0-1505,20-1-6855</inkml:trace>
  <inkml:trace contextRef="#ctx0" brushRef="#br0" timeOffset="69903.9983">19771 9001 10794,'0'20'2306,"0"0"-2274,0-20 961,0-20 929,19 20-1090,-19-40-287,20 21-33,0-2-127,1-18 448,-1 19-33,18-20-255,-17 20-289,-1 1-256,-20 19 96,20-20-96,-20 20-160,19 20 0,-19-1 160,0 1-128,0 0 96,0 0-64,0 20 64,0-21-128,20 2-97,-20-2-31,20 1 160,20 0 128,-21-20 64,1 0 160,20-20-128,-20 0 160,-1 20 97,21-19-33,-40-2-32,20 2-159,-20-1-129,21 20-449,-21 0-736,0 0-1570,-21 0-2241</inkml:trace>
  <inkml:trace contextRef="#ctx0" brushRef="#br0" timeOffset="70308.0214">19889 9240 13837,'-38'20'1377,"17"-20"-2082,21 0 865,0-20 929,21 20-256,-21-20-448,20 0 31,-2 0-256,2 0 0,1 20-160,-1-20 353,0 1-353,-20 19 128,19 0 96,-19 0-128,20 0-96,0 19-32,0-19 0,-20 20-32,20 0 32,-20 0-32,19-20 64,-19 20-64,20 0-64,0-20-65,0 20-95,0-20-32,19 0 256,-19 0 96,0-20 64,1 20 0,17-20 128,-38 0 97,21 0-129,-21 20-192,0-20-160,0 0-417,0 20-320,0 0-800,0-19-2403</inkml:trace>
  <inkml:trace contextRef="#ctx0" brushRef="#br0" timeOffset="70950.0581">20962 8842 8391,'0'-20'2755,"0"20"-2371,0 0 1186,-20-19-257,0 19-928,0 0-129,1 0-128,-21 19-96,20 1 64,-1 0 64,3 20 0,18-1 32,0 21-95,0-20 95,18 19 0,3-19-224,19 0-256,-1-20 127,1 0 161,0 0 33,19-20 95,-18-20 96,17 0 256,-17 0 481,-21 0 0,19-19-192,-19-1-32,-20 0-353,0-20-224,0 1-160,-20 19 32,-19 0 64,-1 1 0,-19 19-192,-22 0-576,-18 0-1378,20 20-3075</inkml:trace>
  <inkml:trace contextRef="#ctx0" brushRef="#br1" timeOffset="74128.2399">21359 7074 8359,'0'-20'1922,"-20"0"-769,20 20-800,-20 0-289,1 0-128,-1 0-193,-20 0-447,1 20-65,-1-20 192,-19 0 129,-22 0 192,2 20 160,0-20 96,0 0 64,-2-20-32,2 20-32,0 0 128,0 0 224,0-20 129,19 20-97,1 0-160,-2 0-64,22 20-128,-1-20 65,20 0 95,0 20-32,1-20-96,19 0-32,0 19-32,0-19 32,0 0 64,19 0 64,1 0 0,-20 0-96,20 21-64,-20-21 33,0 19 95,20 2 128,-20-2-96,20 1-64,-20 20-64,19-20 32,-19 39-32,20-19 0,0-1-32,-20 21 32,20-20-64,1 20 64,-1-1-32,-2-19-32,3 20 32,-21-1-32,20-19 32,-20 19 32,0-19-32,20 20 0,-20 0 0,0-21 0,0 21 0,0-1-128,0 1 320,0 0-32,0 20-160,0-21-32,0 1 64,20-21 33,-20 21 351,0-20 193,19-21-289,-19 21-128,20 0 0,-20-20 353,20 20-289,0-21-256,0 21-96,-1 0 64,1-1-32,-20-18-32,0 18 0,0 1-1,0-20 130,0 0-33,0 20 0,0-21-33,0 1-31,0 0-96,0 0-96,0 20-64,0-20 160,0-1 160,0 1 0,-20 0 0,20 0 160,0 20 128,-19-21-64,19 1-160,0 1 128,0-2-127,0-19-98,0 20-191,19 0 160,-19-20-32,20 19 32,-20 2 96,20-21-32,0 20-32,-20-20 64,20 20 64,-20-20-32,19 0-32,1 0-32,-20-20-32,20 20 64,0 0 128,1 0-63,-3 0-33,23-20 0,-21 20 64,18 0-128,3 0-32,18 0-225,-19 0-159,19-21 160,1 21-129,-19 0-31,18 0 224,0-19 192,1 19-96,-21 0 32,1 0-257,0 0-191,-21 19 320,1-19 64,0 0 64,0 0 128,1 0 192,-3 0 192,-18 0 129,20 0-65,0 0-191,1 0-33,-21 0-192,0-19-64,20 19 64,-20 0-64,0-20 224,0 20 97,0-20 31,18 1-128,-18-2 33,0-18-193,0 19-64,0-20-96,21 0 64,-21-19 0,0 19 0,0-40 0,0 21 64,0-20 128,0-21 417,0-19 351,0 20-255,-21-21 0,21 1-289,0 0-96,0 0 33,0 19-33,0 1-256,21 19 96,-21-19 32,20 20-31,-20 19-193,20 1 64,-20-2-96,20 2 0,-20 19-225,0 0-63,0 21-32,0-21-33,0 0-255,-20 1-418,0 19 33,0 0-1537,-1 20-4645</inkml:trace>
  <inkml:trace contextRef="#ctx0" brushRef="#br1" timeOffset="75373.3111">6451 5147 8295,'39'0'3011,"-19"-21"-2819,39 21 33,21 0 479,20 0 449,17 0 481,23 0-161,20 0-672,-2 21-256,40-21-257,-19 19 160,39 1-191,-19-20-354,-1 0 258,0 0-97,-18 0 64,-22 0-64,-18-20 160,-41 20-32,0 0-160,-60-19-128,1 19-1505,-40-21-3877</inkml:trace>
  <inkml:trace contextRef="#ctx0" brushRef="#br1" timeOffset="90747.1904">4088 9121 2530,'-20'0'6983,"20"0"-6247,0 0 417,0 0 1346,0 0-706,0-21-768,0 21-288,0 0-289,0 0-95,0 0-65,0 0 32,20 0-127,0 0-1,-1 21 96,41-21 0,-1 0-96,2 0-31,18-21-65,20 21 32,-20 0-64,0 0-64,2 0 64,-22 0-32,0 0-32,-19 0-32,0 0 32,-1 0-64,-39-19-353,0 19-255,0 0-289,0 0-961,-20 19-2946</inkml:trace>
  <inkml:trace contextRef="#ctx0" brushRef="#br1" timeOffset="91747.2476">6947 11942 9833,'-20'0'3491,"0"0"-2370,20 0-352,-20 0 896,20 0-63,0 0-385,20 0-736,0 0-225,19-19 128,21 19-128,-1 0-95,22 19-1,36-19 64,-17 0-256,19 0 128,0 0 32,1 0-160,-1 0-64,1-19 160,-3 19-64,-17-21-64,-1 21 32,-39-19-32,-1-1-320,-39 20-257,1 0-128,-21 20-640,-21-20-1154,-19 19-4067</inkml:trace>
  <inkml:trace contextRef="#ctx0" brushRef="#br1" timeOffset="92412.2857">8911 12141 13228,'0'-20'801,"0"20"-865,0 0 384,0 0 1057,0 20-416,21 0-352,-21 0-129,0 19 33,0 1-33,0 0-31,0-1-225,0 1-128,0-20-256,0 0 96,20-1-257,-20 22-287,0-21-97,20-1-256,-20-19-1153,20 21-2754</inkml:trace>
  <inkml:trace contextRef="#ctx0" brushRef="#br1" timeOffset="92750.305">8713 12360 14189,'0'19'256,"0"-19"-320,0 0 1794,0 0 95,0-19-1408,20-2-161,0 1-224,0-19 64,1-1-64,-3 0 64,2 21-96,0-21-32,21 20-32,-23-20 128,3 40-96,-1-19 32,0-1-32,-20 20 0,0 20-32,20-1 256,-20 1-160,0 20 0,19-20-64,1 0 32,0 19-544,0-19-897,19 0-1859,-19-20-7270</inkml:trace>
  <inkml:trace contextRef="#ctx0" brushRef="#br1" timeOffset="111753.3919">12049 11545 9865,'-20'0'3139,"0"0"-2755,20 0 417,0 0 608,0-19-320,0 19-704,20 0-257,-20 0 0,20 0-32,19 0-32,-19 0 32,0 0 0,19 0 32,1 0 0,-19 0 65,17 0-33,3 0-32,-21-21 128,19 21-288,1 0 96,-20 0 0,19 0-192,-19 0 128,0 0-96,0 21-224,0-21 96,-1 0-321,-19 0-128,20 0-159,0 0-578,-20-21-768,0 21-2626</inkml:trace>
  <inkml:trace contextRef="#ctx0" brushRef="#br1" timeOffset="112092.4113">12485 11366 11146,'0'0'320,"0"0"161,0 0 1280,0 0-127,0 0-993,20-20-257,0 20-160,0 20 64,19-20 33,-19 0-65,21 20-192,-3-20 0,-18 20-32,1-1-32,-1-19 64,-2 21-32,3-2 64,-21-19 0,0 21 65,0-2 31,-21 2-128,3-2 0,-2 21-96,-1-40-32,-19 20 160,22 0-32,-23 0-64,1-1-128,21 1-353,-21-20-768,20 20-2274,20-20-9193</inkml:trace>
  <inkml:trace contextRef="#ctx0" brushRef="#br1" timeOffset="118351.7693">15702 12042 4580,'-20'0'5893,"20"0"-4932,0 0 545,0 0 768,0 0-1121,20 0-769,-20 0-352,39-20 385,1 20-353,-1 0 32,21 0 32,-1 0-96,2 0 32,-3-20-32,3 20-32,-2 0 0,-19 0-224,-1 0-673,-19 0-1441,-20 0-3107</inkml:trace>
  <inkml:trace contextRef="#ctx0" brushRef="#br1" timeOffset="119368.8275">21954 11982 11370,'-20'0'1634,"20"0"-449,0 0 288,0 0 321,0 0-929,20 0-225,1 0-736,-1 0 865,39 0-801,1 0 256,19 0-256,0 0 128,20 0-352,-20-21 64,-18 21-865,18 0-1602,-59 0-4996</inkml:trace>
  <inkml:trace contextRef="#ctx0" brushRef="#br1" timeOffset="134935.7179">13438 12181 9064,'-20'-20'1089,"0"20"-224,-19 0 480,-1 20-128,0-1-736,-19 1-193,0 20 128,19 0 65,-19-1 31,18 21-223,1-21-129,21 2-64,-1-2 128,20 1 128,0 0 161,0 0-65,0-1 33,20 21-225,19-21 32,1-19-95,-1 21-65,2-22 32,17 1-32,-17-1-32,-1-19 32,-1 21-160,1-21-320,-20 0-449,-1 0-352,-19 0-641,20 0-1281,-20 0-4131</inkml:trace>
  <inkml:trace contextRef="#ctx0" brushRef="#br1" timeOffset="135513.7509">13815 12598 2978,'0'20'7527,"0"0"-7110,0-20 416,20 0 512,-20 0-416,20 0-641,19-20-192,-19 20-192,21-20-513,-3 20-736,3 0-1089,-21 0-3684</inkml:trace>
  <inkml:trace contextRef="#ctx0" brushRef="#br1" timeOffset="135649.7587">13955 12697 9352,'-41'40'961,"41"-20"-384,20-20 384,1 0-513,-1 0-320,19 0-832,-19 0-2115,20-20-3331</inkml:trace>
  <inkml:trace contextRef="#ctx0" brushRef="#br1" timeOffset="135882.772">14331 12360 12844,'0'19'1793,"-20"1"-1216,20 19 352,0-18 96,0 19-353,0 0-287,0-21-321,0 21 32,0 0-96,20 19 0,-20-19-352,21-1-641,-1 2-897,-20-21-2338</inkml:trace>
  <inkml:trace contextRef="#ctx0" brushRef="#br1" timeOffset="137475.8632">15621 12638 13356,'0'19'865,"-18"1"-705,18 0 128,0 0 97,0 20-289,0-1-96,0-18-513,18 18-640,-18-19-833,20-1-2466</inkml:trace>
  <inkml:trace contextRef="#ctx0" brushRef="#br1" timeOffset="137611.8709">15662 12539 13484,'-21'-21'-576,"21"21"-1859,0 0-607,0 0-1923</inkml:trace>
  <inkml:trace contextRef="#ctx0" brushRef="#br1" timeOffset="137892.887">15959 12459 7431,'0'-60'2049,"0"60"-992,-20-20 481,0 1-417,20 19-288,-19-21-161,-1 21-223,20 21-97,-20-2-256,20 1-32,0 19-32,0 2 0,0-2 64,0 1-96,0-20 0,20 40-192,0-21-288,-1 1-97,1 19-63,-20-39-481,20 21-225,-20-22-543,20 1-2307</inkml:trace>
  <inkml:trace contextRef="#ctx0" brushRef="#br1" timeOffset="138015.8941">15900 12837 5733,'-40'-41'4901,"20"21"-2884,20 1 1,0-1-416,0 0-353,20 20-512,0 0-673,19 0-192,1 0-513,1 0-1761,-3 0-3268</inkml:trace>
  <inkml:trace contextRef="#ctx0" brushRef="#br1" timeOffset="138707.9336">16753 12677 14894,'20'-20'448,"-20"1"-224,0-1 513,0 0-513,0 0-64,-20 0-128,0 20-128,1 0 0,-1 0 64,0 20-64,0 0-96,0 0-96,20 19 95,0-19 1,0 20 0,20-20 96,0 0 96,0-1 128,19-19 64,-19 0 32,20 0-31,-20-19 191,-1-1-160,-19 0-160,0 0-128,0 0-64,0 0-32,0 20-288,0 0-65,0 0 193,0 20 160,0 0 160,0 0-32,0 0 64,0 0 64,20-1 160,-20-19 256,20 20 129,-20-20 192,21 0-353,-21 0-416,20-20 417,-20 1-385,20-1-128,-2 0-32,-18 0-96,21 0 64,-1 0 31,0 20-95,0 0 256,-20 0-96,19 0 96,-19 20-512,20 0-417,-20 0-640,0 20-1666,20-21-6374</inkml:trace>
  <inkml:trace contextRef="#ctx0" brushRef="#br1" timeOffset="139104.9563">17289 12677 12940,'-20'-20'160,"0"20"-769,1 0 866,-1 0-33,0 20-192,20 0-32,-20 20 64,20-20-32,0 19-288,20-18-65,0 18 33,0-19 288,-1-20 352,21 0 353,1-20 512,-3 1-32,-17-22-96,19 2-160,-21-1 0,-19-20-320,0 1-289,0 0-256,-19-1-224,-1 19-288,0-18-65,-1 40 577,1 38-288,2 1 96,18 19 256,0 2 0,0-2 64,0-18-32,0 18-32,18 1-160,23 19-64,-21-19-608,19-20-546,21 0-1408,-21-20-7880</inkml:trace>
  <inkml:trace contextRef="#ctx0" brushRef="#br1" timeOffset="139551.9819">18282 12578 6053,'-21'20'6150,"21"-20"-6374,-18 0 0,-2 20 352,0 0-32,20-1-64,-21 1-128,21 0 32,0 20 192,21-20 512,-1-20 449,0 19-128,19-19-64,-19 0 256,0 0-160,19-19-224,-39-1-353,20 0-448,-20 0-256,0 0-705,-20 0-897,1 1-2658</inkml:trace>
  <inkml:trace contextRef="#ctx0" brushRef="#br1" timeOffset="139825.9976">18500 12776 15150,'0'0'384,"-20"0"-384,20-19 385,-20-1 159,20 20-288,0-20-224,0 0-96,0 0 64,20 0 64,0 1 97,0 19-97,1 0-64,-3 0 0,2 0 96,0 0-64,-20 19 0,21 1 0,-21 0-64,0 0-32,0 0-577,0 0-736,0-1-1058,0 1-1536</inkml:trace>
  <inkml:trace contextRef="#ctx0" brushRef="#br1" timeOffset="140302.0248">18739 12280 9128,'-20'39'1442,"20"2"-1186,0-2 224,0 21 481,0-20-224,0 0-609,0-1-256,0 21-192,20-21 255,-20 21 130,20-40 159,19 19 320,-19-39 97,0 0-225,0 0-224,-1 0-160,-19-20-96,20-19-192,-20 19-352,20 0 255,-20 0 289,20 0-608,-20 20-546,0 0 193,0 20 737,0 0 320,21 0-96,-21 0 96,18 19-32,2 2 0,-20-21-32,20 19-320,1 1-161,-21-20 577,0 0 1538,0 0 1313,-21-1-577,1-19-641,-18 0-672,-3-19-352,-18-1-64,19 0-1,20-21-448,-19 22-192,39-20 0,-20 19-320,20-21-417,20 41-640,-1-19-1794,21 19-10474</inkml:trace>
  <inkml:trace contextRef="#ctx0" brushRef="#br1" timeOffset="140700.0476">19851 12558 12363,'20'0'1538,"-20"0"-1570,-20 20 192,20-20 224,0 20-384,-21 0-640,21 0-321,0 19 320,0-19 385,0 0-161,0-20-832,21 0-3651</inkml:trace>
  <inkml:trace contextRef="#ctx0" brushRef="#br1" timeOffset="140814.0541">19851 12419 8488,'0'0'3523,"20"0"-7335,-2-20-2498</inkml:trace>
  <inkml:trace contextRef="#ctx0" brushRef="#br1" timeOffset="141190.0756">20128 12379 3267,'20'-60'1633,"-20"41"1186,0-21-481,0 20-993,-20-20-864,0 1 768,0-1-993,1 0-928,-1 21-161,-20 19 673,20 0 128,1 19 64,19 21 352,-20 0 609,20 19-64,20 21-417,-1-20-127,1-1-193,0-19-160,0 0-320,0-21 95,-1 21 33,1 0-64,0 0-353,0-21-127,-20 1-161,0-20-544,0 0 256,-20 0 1056,0 0 418,0-20 1344,1 1 738,-1-1-482,20 0-319,0 0-481,39 0-320,-19 1-321,20 19-288,19-21-192,-19 21-192,1 0-705,-2-19-1088,-19 19-2243</inkml:trace>
  <inkml:trace contextRef="#ctx0" brushRef="#br1" timeOffset="154626.8441">16178 13432 11466,'-20'0'1153,"20"0"-480,0 0 512,0 0 1121,0 0-960,0 0-706,0 0-127,20 21 31,0-21-31,19 19-97,1 1-160,0 0-224,-1 0 32,1 0-31,-1 20-33,1-21-257,1 1-255,-23-20-225,3 20-352,-1-20-384,-20 0-769,20 0-1314,-20 0-7046</inkml:trace>
  <inkml:trace contextRef="#ctx0" brushRef="#br1" timeOffset="154873.8583">16516 13413 704,'0'-20'13037,"0"20"-12685,0 0-288,-20 0 1089,20 0 352,-21 0-800,1 20-289,0 20 33,2-21-65,-3 21-63,1 0-321,0 0-32,0-21 64,1 1-449,19 0-127,-20 0-385,20 0-352,0-20-994,0 0-1696</inkml:trace>
  <inkml:trace contextRef="#ctx0" brushRef="#br1" timeOffset="155067.8694">16714 13572 11755,'19'39'1857,"-19"-19"-1056,0 0 608,0 0-63,0 0-898,0 0-416,0-1-480,0 1-1122,0-20-2498</inkml:trace>
  <inkml:trace contextRef="#ctx0" brushRef="#br1" timeOffset="155549.8969">17190 13492 10890,'-20'0'1858,"0"0"-833,20 0 416,0-20 673,20 20-865,-20 0-576,40 0-193,-20 0-192,19 20-127,2-20 31,-3 0-352,3 0-417,-21-20-992,19 20-1570,-39 0-3620</inkml:trace>
  <inkml:trace contextRef="#ctx0" brushRef="#br1" timeOffset="155693.9052">17249 13552 13741,'-19'40'736,"38"-21"225,1-19 929,0 0-897,21 0-1025,-23 0-737,23 0-1441,-21 0-3587</inkml:trace>
  <inkml:trace contextRef="#ctx0" brushRef="#br1" timeOffset="156083.9275">17826 13453 12908,'0'0'1345,"0"0"-929,0 0 1794,-20 0-704,20 0-641,20 0-321,0 19-63,-1 1-161,21 0-64,-20 0-192,19 0-32,1 0-224,0 0-416,-21-1-321,21 1-833,-20 0-544,-20-20-1474,21 0-5765</inkml:trace>
  <inkml:trace contextRef="#ctx0" brushRef="#br1" timeOffset="156279.9387">18123 13393 15054,'-20'39'384,"20"-18"161,-20-2 800,-19 21-448,19 0-897,0-20 0,-20 19-289,21-19-319,-1 20-1186,0-20-2146,20-20-6245</inkml:trace>
  <inkml:trace contextRef="#ctx0" brushRef="#br1" timeOffset="156603.9572">18322 13552 13068,'39'20'833,"-19"0"-353,-20-1 1442,20-19-961,-20 0-865,20 20-32,-20-20-32,0 20 32,0-20-96,-20 20 0,20 0 32,-20 0 0,0-20 32,20 19-32,0-19 32,0 0 96,0 20 96,0-20-160,20 0 33,0 0-161,0 0-65,0 0-543,-1 0-1058,-19 0-2146</inkml:trace>
  <inkml:trace contextRef="#ctx0" brushRef="#br1" timeOffset="157050.9828">18917 13492 14541,'-20'20'1602,"20"-20"-1602,0 0 608,0 0 1026,20 0-673,0 0-737,1 0-64,-3 0-160,22 0-128,1 0-641,-23 0-1281,3 0-2178</inkml:trace>
  <inkml:trace contextRef="#ctx0" brushRef="#br1" timeOffset="157201.9914">18976 13552 13164,'-18'40'1217,"18"-40"-1121,18 19 481,22-19 768,-19 0-993,17 0-1120,3 0-2499,-21 0-7335</inkml:trace>
  <inkml:trace contextRef="#ctx0" brushRef="#br1" timeOffset="157591.0137">19612 13432 6918,'20'0'3299,"-20"0"-3459,0 0 1409,-20 0 1346,0 0-1634,1 21-865,-21-21-32,20 19 160,-1 21-128,21-20-32,-18 20-64,18-1-160,18-19 0,3 20-128,19-20 63,-1 0 289,1-20 257,19 0-161,1 0 288,-1-20 225,2 0 128,-23 0-161,3 0 129,-21 0-353,-20-19-31,0-1 255,-20 20-415,0-20-161,-21 21-32,-18-2-385,19 2-1056,-19 19-1826,0 0-10666</inkml:trace>
  <inkml:trace contextRef="#ctx0" brushRef="#br1" timeOffset="160681.1904">13696 12081 1921,'-19'0'4100,"-1"0"-2562,20 0 287,-20 0 33,20 0-192,0 0-417,0 0-576,0 0-289,20 0 224,0 0 33,19 20-160,-19-20-97,20 0-128,-1 0 193,22 0-193,-3 0-64,22 0-128,19 0-32,20 0 32,1 0-96,-1-20 96,19 20-96,-19 0 0,21 0 32,-2 0 0,21 20 0,-19-20 32,-22 20-32,21-20 32,-19 0-64,-21 20 32,20-20 0,-19 0 32,-1 0-128,-20 0 192,0 0-192,-19 0 32,-1 0 32,-39 0-160,19 0-96,-39 0-930,0 0-1088,-18 0-2626</inkml:trace>
  <inkml:trace contextRef="#ctx0" brushRef="#br1" timeOffset="162734.3079">19851 11961 7142,'-21'0'1954,"21"0"-609,0 0 257,0 0 320,21 0-1057,-21 0-65,20 0-351,18 0-65,3 0 65,-2 0 31,21 0-544,19 0 416,20 0-576,1 0 480,39 0-416,-1 0 288,2 0-352,38 0 288,-18 0-352,18 0 416,0 0-480,-18 0 480,-2 21-288,-19-21 160,-1 0-32,-18 20 32,-1 0 0,-40-20 0,0 20 0,2 0-32,-42-20 64,-19 0-64,0 0-225,-20 0-223,0 0-737,0 0-577,0 0-1409</inkml:trace>
  <inkml:trace contextRef="#ctx0" brushRef="#br1" timeOffset="167851.6006">13696 13154 9352,'-19'0'1762,"19"0"-1346,0 0 257,0 0 800,0 0-255,0 0-450,0 0-383,19 0-161,21 0-96,-20 0 64,19 0-64,1 0-64,1 0-96,-3 0 96,3 0-64,18-20-224,-19 20-673,-1 0-1569,-19-19-3428</inkml:trace>
  <inkml:trace contextRef="#ctx0" brushRef="#br1" timeOffset="169221.6789">15066 13711 10602,'-20'19'2946,"20"-19"-2401,-20 0-225,20 0 609,0 0 288,0 0-544,20 0-289,0 0-64,19 0-95,1-19-1,1 19-160,-3 0-32,3 0 64,-1 0-192,-1 0 96,-19 0-128,20 0 0,-21 0-96,1 0-257,0 0-384,0 0-640,-20 0-1506,0 0-3715</inkml:trace>
  <inkml:trace contextRef="#ctx0" brushRef="#br1" timeOffset="169516.6958">15324 13592 12812,'0'0'864,"0"-20"-896,0 20 673,20 0 608,0 0-544,0 0-449,19 20-160,1-20-96,0 19 0,-1 1 64,1 0-64,-19-20 32,-3 20-32,2-20 64,1 20 97,-1-20 287,-20 20 64,0-20-127,-20 19-161,20-19-32,-41 20-32,23 1-32,-3-2-63,-19 1-130,1 0-63,19-1-640,0 2-898,-20 18-1121,21-39-2914</inkml:trace>
</inkml:ink>
</file>

<file path=ppt/ink/ink2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25399" units="in"/>
          <inkml:channel name="F" type="integer" max="32767" units="dev"/>
        </inkml:traceFormat>
        <inkml:channelProperties>
          <inkml:channelProperty channel="X" name="resolution" value="4096.38672" units="1/in"/>
          <inkml:channelProperty channel="Y" name="resolution" value="5080.81592" units="1/in"/>
          <inkml:channelProperty channel="F" name="resolution" value="0" units="1/dev"/>
        </inkml:channelProperties>
      </inkml:inkSource>
      <inkml:timestamp xml:id="ts0" timeString="2011-10-16T22:23:59.749"/>
    </inkml:context>
    <inkml:brush xml:id="br0">
      <inkml:brushProperty name="width" value="0.05292" units="cm"/>
      <inkml:brushProperty name="height" value="0.05292" units="cm"/>
      <inkml:brushProperty name="color" value="#FF0000"/>
    </inkml:brush>
    <inkml:brush xml:id="br1">
      <inkml:brushProperty name="width" value="0.05292" units="cm"/>
      <inkml:brushProperty name="height" value="0.05292" units="cm"/>
      <inkml:brushProperty name="color" value="#00FFFF"/>
    </inkml:brush>
    <inkml:brush xml:id="br2">
      <inkml:brushProperty name="width" value="0.05292" units="cm"/>
      <inkml:brushProperty name="height" value="0.05292" units="cm"/>
      <inkml:brushProperty name="color" value="#00FF00"/>
    </inkml:brush>
    <inkml:brush xml:id="br3">
      <inkml:brushProperty name="width" value="0.05292" units="cm"/>
      <inkml:brushProperty name="height" value="0.05292" units="cm"/>
      <inkml:brushProperty name="color" value="#0000FF"/>
    </inkml:brush>
    <inkml:brush xml:id="br4">
      <inkml:brushProperty name="width" value="0.05292" units="cm"/>
      <inkml:brushProperty name="height" value="0.05292" units="cm"/>
    </inkml:brush>
    <inkml:brush xml:id="br5">
      <inkml:brushProperty name="width" value="0.05292" units="cm"/>
      <inkml:brushProperty name="height" value="0.05292" units="cm"/>
      <inkml:brushProperty name="color" value="#A0A0A0"/>
    </inkml:brush>
  </inkml:definitions>
  <inkml:trace contextRef="#ctx0" brushRef="#br0">2539 6935 8359,'-20'0'769,"20"0"256,-20 0 1281,20 0-288,0 0-576,0 0-417,-18 0-449,36 0-63,-18 0-97,0 0-288,40 0-64,-19 0 128,17 0-160,3 0-32,18 0 0,-19 0 0,0 0 0,-1 0 0,1 0-160,1 0-192,-23-20-161,2 20-63,0 0-289,-20 0-544,0 0-609,0 0-1602,0-20-5731</inkml:trace>
  <inkml:trace contextRef="#ctx0" brushRef="#br0" timeOffset="390.0223">2837 6776 8808,'0'0'352,"0"0"-448,0 0 1313,20 0 545,-20 0-417,20 0-384,1 20-320,-3-20 31,2 0 65,21 20-192,-3-20-257,-17 20-160,-1-1-128,0-19 64,0 20-32,-1-20-32,1 20 32,-20-20-32,0 0 64,0 20 224,0-20-31,0 20 159,-20-20-32,1 20-191,-1-1 31,0 1-96,-21 0-128,3 0 32,-3 20-64,3 0-1089,17-21-1570,1 21-5284</inkml:trace>
  <inkml:trace contextRef="#ctx0" brushRef="#br1" timeOffset="3728.2132">9150 6935 11594,'-20'0'929,"20"0"-833,0 0 577,0 0 736,0 0-63,0 0-802,20 0-320,0 0 33,0 20-129,19-20 160,1 0-128,-1 0-128,2 0-256,-1 0 416,-1 0-320,-19 0-128,20 0-225,-20 0-319,-1-20-97,-19 20-64,20 0-609,-40 0-1505,20-20-3811</inkml:trace>
  <inkml:trace contextRef="#ctx0" brushRef="#br1" timeOffset="4030.2305">9328 6796 13965,'0'0'192,"0"0"-256,21 20 416,-21-20 737,20 20 256,18-20-512,-17 19-512,19-19-225,19 20 0,-19 0 256,0 0-160,-1 0-128,-19 0-32,1-1 0,-1 1-64,-2-20 0,-18 20 0,0 0 32,0-20-192,-18 20 480,-2 0-95,-21-1-161,21 2 0,-19-2-257,-1 2-255,1-2-321,19 1-160,-20 20-1281,-1-20-2594</inkml:trace>
  <inkml:trace contextRef="#ctx0" brushRef="#br2" timeOffset="7380.4221">19274 6875 6277,'-19'0'1698,"-1"0"-193,20 0 449,0 0-96,-20 0-417,20 0-384,0 0-448,0 0-193,20 0 193,0 0-225,-20 0-159,39 0-161,-19 0-32,0 0 64,19 0-192,-19 0 32,21 0-193,-1 0-63,-22 0 0,23-20-353,-21 20-768,-20 0-1602,20 0-4196</inkml:trace>
  <inkml:trace contextRef="#ctx0" brushRef="#br2" timeOffset="7718.4414">19434 6756 10249,'0'-20'1474,"0"20"-1122,0 0 865,0 0 449,20 0-417,0 0-673,19 0-319,1 0-129,-1 20 96,1-20 417,0 0-417,-21 20-160,21-20 0,-20 0 0,0 20-128,-20-20 160,19 0-192,-19 20 224,0-20-160,0 20 256,0-20-224,-19 19 160,-1 1-192,0 0 160,0 0 65,0 0-1,1 0 0,-21-1-224,0 1 64,21 0-705,-21 0-736,-1 0-1410,23 0-7687</inkml:trace>
  <inkml:trace contextRef="#ctx0" brushRef="#br3" timeOffset="14734.8428">8435 2007 3651,'0'0'705,"0"0"1184,0 0-127,0 0-737,0 0 673,0 0 384,0 0-801,0 0-641,0 0-479,0 0 319,0 0 353,21 0-128,17 0-257,3 0-128,-1 0-128,19-20-128,1 20 33,-1 0-33,20-20-128,-18 20 64,-2 0 64,20 0-96,0 0 64,1 0-96,20 0 64,-1 20 0,0-20-32,0 0 0,1 20 96,19-20-128,-20 0 64,19 0-33,21 20-31,1-20 64,-2 0 97,22 0-226,-2 0 225,20 0-128,-18 0 64,-2 0 33,2-20 95,-2 20 0,-19 0 32,19 0 32,-18 0-96,-1 0-96,-21 0 129,22 0-193,-21 0 160,19 20-32,-18-20-160,-1 0 32,-20 0 64,0 0 32,-20 0 96,-18 0 0,-2-20 32,-39 20-320,0 0-1057,-20 0-1345,-20-20-10827</inkml:trace>
  <inkml:trace contextRef="#ctx0" brushRef="#br3" timeOffset="16785.9601">14868 258 8680,'0'-40'480,"0"21"930,-20 19-193,20 0-64,0 0 64,0 0-256,0 0-609,0 0-192,0 0 129,0 0 63,0 19 0,0 21-63,0 0-1,0 0-32,0 20 0,0-1 1,0 20-1,20-19-32,-20 39-32,0-19 32,0 20-128,0-1-96,20 0 193,-20 0 191,0 0-128,0-18 0,0 18 1,19-21-33,-19 22-96,0-1-128,0 1 128,0 19-256,0-19 512,0-1-287,0-20-65,20-18 128,-20-2-192,20-19 160,-20-1 32,0 1-96,20-21 0,-20 21-64,0-20 64,20 0-416,-20 0-1,0-20-255,19 0-321,-19 0-640,0 0-1538,0-20-8008</inkml:trace>
  <inkml:trace contextRef="#ctx0" brushRef="#br3" timeOffset="17708.0128">14550 2126 5188,'-40'0'257,"40"0"-161,0 0 192,-19 0 801,19 0 1153,0 0-384,19 0-769,-19 0-192,20 0 192,-20 0-224,20 0-33,0 0-159,0 0-160,-1 0-129,21 0-224,19 0 32,2 0-32,-3 0-96,22 0 33,19 0-33,20 0-96,0 0 160,41 0-256,-2 0-1,41 0-95,-21 0 64,41 0 160,-21 0 0,-20-20 64,21 20-64,-19 0-32,-2 0 32,0 20-64,-38-20 32,-21 0-160,-20 0-160,1 20 127,-1-20 193,-20 0 32,-20 0 0,1 0 0,-21 0-288,-39 0-1378,0 0-2754</inkml:trace>
  <inkml:trace contextRef="#ctx0" brushRef="#br3" timeOffset="18293.0463">15939 2583 14669,'20'19'1634,"-20"-19"-1634,20 0 480,19 20-287,1-20-193,-19 21 32,19-2 0,-1 1-128,1 0-257,-1-1-191,-19 2-417,0-21-897,0 0-1025,-20 20-2402</inkml:trace>
  <inkml:trace contextRef="#ctx0" brushRef="#br3" timeOffset="18458.0557">16257 2583 3459,'-20'19'9641,"1"-19"-9545,-1 20 288,-20 1 545,19 18 384,-17 0-448,-3-18-769,21 19-384,20-21-1249,0 0-1474,20 2-4164</inkml:trace>
  <inkml:trace contextRef="#ctx0" brushRef="#br3" timeOffset="18632.0657">16595 2682 17488,'-20'20'320,"20"20"-224,-20-20 129,-1 19-129,3 1-32,18-20-320,0 20-2083,18-20-5924</inkml:trace>
  <inkml:trace contextRef="#ctx0" brushRef="#br3" timeOffset="19244.1007">13855 914 14926,'0'0'128,"0"0"256,0 0 737,0 0-288,21 19 96,-21-19-385,18 20-480,22 1-224,-19 18-480,17-19-321,3-20-737,-21 19-1377,19-19-3235</inkml:trace>
  <inkml:trace contextRef="#ctx0" brushRef="#br3" timeOffset="19423.1109">14093 854 14221,'-39'0'1313,"19"21"-1313,20-2 737,-20 1-321,-1-1-95,3 1-161,18 21-256,-20-22-1154,20 1-1216,0-1-2467</inkml:trace>
  <inkml:trace contextRef="#ctx0" brushRef="#br3" timeOffset="19733.1286">14252 933 17392,'20'0'-320,"-1"0"416,-19 0-96,0 20 0,20-20 128,-20 21 32,0-1-128,20-1-64,-20-19-64,21 20 32,-21-1-320,0-19-193,0 21 385,20-21 192,-20 0 0,0 0 0,0 20 64,18-20 32,-18 0 96,0 0-32,20 0-64,1 0-64,-21 0-512,20 0-2755</inkml:trace>
  <inkml:trace contextRef="#ctx0" brushRef="#br3" timeOffset="20268.1592">13756 875 13901,'0'0'480,"0"0"449,0 0-320,0 0 63,20 19 417,19-19-576,-19 20-353,21-1-96,-23 1 32,22 1-160,1-1 64,-2-20-320,1 19-257,-20 1-224,-1-20-384,1 0-320,0 19-577,-20-19-1954</inkml:trace>
  <inkml:trace contextRef="#ctx0" brushRef="#br3" timeOffset="20498.1724">14074 775 11434,'19'-20'417,"-19"20"1248,0 0-1440,-19 0 415,19 20 705,-20-1-448,0 2-352,20 18-161,-41 21-96,23 0-127,-2-21-129,-1 21-32,1-20-321,0-1-608,2 1-2338</inkml:trace>
  <inkml:trace contextRef="#ctx0" brushRef="#br3" timeOffset="22048.2611">14232 974 6149,'-20'0'1826,"20"0"-96,0-21 192,0 21-545,-20 0 384,20 0-607,0 0-482,0 0-512,0 0 97,0 0 191,20 0-160,-20 0 97,20 0-193,-20 0-224,20 21 0,0-21-32,-1 20-96,-19-1-289,20 1 321,-20-1 32,20 2-96,-20-1 192,-20 0 64,0-1 0,1 1 0,-1 0 96,20 0-128,-20-20 0,20 20 224,0 0 33,0-20-129,40 20-448,-21-20-225,21 0-576,19 0-961,-18 0-3523</inkml:trace>
  <inkml:trace contextRef="#ctx0" brushRef="#br3" timeOffset="23794.3609">14827 298 3971,'0'0'3267,"0"0"-1377,0-20 384,0 20-608,0 0 31,-20-20-223,20 20-641,0 0-641,-18 0-224,18 0-32,-20 0-32,-1 20 0,1-20 64,20 40-33,-20-20-31,20 19 96,0-18 0,0 18 0,20 0 0,0 2 32,1-22 129,17 1 63,3-20 64,-1 0-32,-1 0 33,-19-20-129,0 1 96,0-1 0,-20-1 0,0 2 129,-20-21-65,0 21-256,-20-2-32,21 1-640,-21 1-834,19 19-2241</inkml:trace>
  <inkml:trace contextRef="#ctx0" brushRef="#br3" timeOffset="24551.4042">17348 1987 5669,'0'-20'1890,"0"20"1473,0-20-993,0 20-897,0 0-159,-18 0-706,18 0-512,-20 0-224,-1 0 32,1 20 32,0 20 64,1 0 0,19-1 32,19 1 0,-19 0-64,20-1-64,21 1 96,-3-20-32,3 1 32,-1-21 64,-1 0-32,1-21 192,-1-19 33,-19 20-65,0-19 32,-20-1 224,0 0 129,-20 20-33,-19-19 161,-1 19-353,-19 0-191,19 0-706,-19 0-1793,18 20-5574</inkml:trace>
  <inkml:trace contextRef="#ctx0" brushRef="#br0" timeOffset="25809.4762">14629 1947 16591,'0'0'641,"0"0"31,0 0-287,0 0-97,40 20 385,-20 0 31,39 0-415,0 20-161,-18-21-32,18 1 32,21 0-128,-21 0-64,-19 0 64,19-20-448,-18 0-97,-23 20-416,2-20 481,-20 0-802,0 0-319,-20 0-2467</inkml:trace>
  <inkml:trace contextRef="#ctx0" brushRef="#br0" timeOffset="26031.4889">15105 1928 16719,'-19'-20'513,"-1"20"-161,0 20 513,-20-1-160,1 21 288,-21 0 0,21 19-641,-2 21-384,21-41-128,2 21-449,-2-39-736,20 17-993,20-38-2723</inkml:trace>
  <inkml:trace contextRef="#ctx0" brushRef="#br0" timeOffset="26658.5247">17012 278 13164,'-20'-20'2082,"20"20"-1986,-20 0 769,20 0-160,0 0 191,20 20 450,0-20-546,19 20-191,1 0-129,0 0-191,-1-1-1,21 1-256,-21 1 96,2-2-320,-3 1-96,3 0-225,-1-1-352,-21-19-768,-19 0-577,20 21-2178</inkml:trace>
  <inkml:trace contextRef="#ctx0" brushRef="#br0" timeOffset="26900.5386">17368 199 14445,'0'-40'385,"-20"40"1056,20 0-352,-18 0-64,-2 0 320,-1 40-416,-19-21-481,21 41-255,-1-20-1,-20 19-288,20 1 96,1 0-449,-1-21-544,20 1-256,0 0-577,-20-20-2530</inkml:trace>
  <inkml:trace contextRef="#ctx0" brushRef="#br0" timeOffset="43010.46">6649 8306 9032,'0'-20'1313,"0"20"-704,-20-20-97,20 20 577,-20-20 385,20 20-193,-20 0-736,0-20-321,1 20-64,-21 0 288,20 20-95,-19 0-225,-1 0-32,-1 0 0,-18 0-96,1 19 32,17 1 0,1 0-32,20 0 0,-19-1 0,39 21 0,-20 0-32,20-1 32,20 1 0,0-1-32,19 21 32,1-20-32,19 19-32,22-20 32,-2-19-192,20 0 31,0-20 129,0 0 96,1-20-64,-1 0 32,0-20 0,-20-20 0,20 1 32,-20-21 0,-18 20 32,-2-19-31,-19-21 31,-20 20-32,-1 1 32,-19-20-64,-19-1 64,-1 0 64,-20 20 448,-19 1 97,-20-1 0,-2 1 31,2 19-287,0 20 223,-20 1-415,20 19-290,-20 0-159,18 19-673,22 1-1185,19 0-2114,21 20-9511</inkml:trace>
  <inkml:trace contextRef="#ctx0" brushRef="#br0" timeOffset="44869.5664">6728 8703 11562,'-20'-19'737,"0"-2"160,0 21 96,1 0-128,-1 0-353,0 0-256,-20 0-256,21 21 0,-21-2 33,20 21 159,0-20-128,20 0-64,0 19 0,0-19 0,20 0 0,0-20 0,20 20-128,-21-20 224,21 0-64,-20 0 64,0 0-64,19-20 32,-39 20 32,20-20 0,-20 0 0,0 1-32,0-1-32,0 0-32,-20-20 0,20 20-96,0 1 32,-20 19 96,20 0 0,0 19 0,0 1 160,0 0 161,20 20-1,-20-1 129,20-19-193,0 20-224,1-20-32,-3-20 64,2 20-480,21-20-513,-41 0-1153,20 0-3363</inkml:trace>
  <inkml:trace contextRef="#ctx0" brushRef="#br0" timeOffset="45283.59">6887 8365 7142,'0'-20'929,"0"20"1537,0 0-95,0 0-1250,0 0-224,-21 20-289,21 1-320,0-2 1,0 1 223,0 19-256,0-18-159,0 18-65,21-19-32,-21 0-129,20-20-255,-20 20-481,20-20-896,0 0-1795,-1 0-6213</inkml:trace>
  <inkml:trace contextRef="#ctx0" brushRef="#br0" timeOffset="45569.6064">6986 8445 6053,'20'0'96,"-20"0"705,20 0 1826,-20 0-1154,20 0-672,-20 19-225,0 2 161,0-21 32,0 20-161,-20-1-191,20 1-129,-20-20-32,20 20 64,-20-20-191,20 0-33,0 20-160,0-20 128,20 0-32,0 0-32,20 20-385,-21-20-447,1 0-834,0 0-1249,1 0-5028</inkml:trace>
  <inkml:trace contextRef="#ctx0" brushRef="#br0" timeOffset="45821.6208">7184 8445 8167,'0'0'801,"0"0"0,0 0 1537,0 0-1345,0 0-128,0 19 224,0-19-417,0 21-191,0-1-1,0-1-288,0 1-192,0 0-96,0 0-192,-18 0-288,18-20-545,-20 19-1730,20 2-6470</inkml:trace>
  <inkml:trace contextRef="#ctx0" brushRef="#br0" timeOffset="46189.6419">7026 8842 11562,'0'0'577,"0"0"128,0 20 2049,0-20-1473,0 20-448,0 0 32,0 19-352,0-18-449,0 18 0,0 1-192,0-20-1282,0 0-2626</inkml:trace>
  <inkml:trace contextRef="#ctx0" brushRef="#br0" timeOffset="47738.7305">2400 9379 1761,'0'0'5157,"0"0"-4965,0 0 129,0 0 1120,20 0 32,-20 0-448,20-20-608,0 20-129,19 0 32,1-20-64,19 20-63,2-20-129,-2 0 64,1 0 96,19 1 353,0-1-65,21 0-224,-1 0-192,20 0-96,1 0-64,-1 0-96,19-20-128,1 21-64,1-1 256,-2 0 96,1 0-32,20-20 32,-20 21 32,1-2 0,-23 2 32,3 19 320,-21-20 0,0 0-63,1 0-129,-1 20 0,-20-20-32,22 0-128,-22 20 32,-20-19 32,1 19 129,-1-20-33,0 20 160,-19-20 64,-20 20-223,0 0-97,-1 0-32,1 0-64,21 0 32,-21 0-32,-2 0 0,2 0-96,-20 0-289,21 0-351,-21 0-385,0 0-1121,0 0-1698</inkml:trace>
  <inkml:trace contextRef="#ctx0" brushRef="#br0" timeOffset="48041.7478">5815 8623 10954,'59'21'224,"-18"-21"1057,-3 0 33,3 0 127,-1 19-256,-1-19-608,1 21-417,-20-21 0,-20 19-96,19 1-64,-38 0 160,19 0 32,-20 0-96,-20 0 0,20-1-160,-19 1-128,19 0 0,-1 0 64,1 20-224,20-21-737,0 2-1090,-18-2-1856</inkml:trace>
  <inkml:trace contextRef="#ctx0" brushRef="#br0" timeOffset="49065.8064">2519 10810 6149,'0'0'7399,"0"0"-7815,20 0 192,-20-20 416,21 20 256,-1-20 33,19 0-225,1 0-192,19-19-32,-19 18 32,19-18 128,1 0 1,40-21-33,-21 20 192,40-20-32,-20 21-160,21-21-63,-21 0-97,0 21 0,0-21 64,1 20-64,-1-20 64,-20 1-128,20 19 128,0-19-128,21-1 32,-21 0 64,-20 1-32,20 19 64,-38-19-64,-2 19 0,-1 0 0,3 20-64,-2-20 64,20 20-32,-19-19 64,-1 18-64,20-18 64,-18-1-32,18 20 64,-20-20 64,1 21 160,-1-1-64,2 0-32,-23-20-159,23 20 63,-22 0-32,21 1 64,-21-2 96,21-18-32,-21 19 128,1 0 65,1 0-33,-23 0-160,2 20 257,1-19-65,-21 19-192,0 0-128,0 0 0,0 0-384,20 0-609,-20-21-256,0 21-256,0 0-1090,0 0-2465</inkml:trace>
  <inkml:trace contextRef="#ctx0" brushRef="#br0" timeOffset="49354.8229">5755 8941 8584,'60'-19'1825,"-21"19"-1600,1 0 1568,19-20 161,-18 20-416,-1 0-578,19 0-319,-19 0 128,-21 0-289,-19 0-384,0 20 0,0-20 161,-19 19-97,-1 21-64,-20-20-128,20 20 64,1-20-64,-1 0-160,0 20-353,20-21-480,-21 21 0,1 0-1121,2-20-5637</inkml:trace>
  <inkml:trace contextRef="#ctx0" brushRef="#br0" timeOffset="50587.8934">2539 12220 12427,'21'0'577,"-1"-20"-1058,-2 1 353,3-1 160,19 0-32,-1-20 160,-19 1 65,40-1 95,-21 0 321,1-19 31,19 19-384,2 0-31,-2 0-33,-19 1 0,19-1 32,1-20-31,-1 21-161,0-21 0,2 21-64,-3-22 32,22 21 0,-20-19 0,-1 19 0,1 1-64,-1-21 32,2 21 32,-2-1-32,-19 0 32,-1-20 32,21 21 320,-21-1 481,21-20 64,-1 20-256,0-19-257,22 19-160,-2-19-32,-20-1-159,20 20-65,-19-20-33,-1 1 66,2 19-66,-2-19-31,1-1 0,-1 20 32,0-19 32,22-1 64,-23 20-96,1-20 96,2 21 0,-2-21 1,1 20-65,-21 0 64,21 1-160,-21-1 224,22 20-256,-23-19 128,3-1 0,18 0 32,-19 20-289,0-20 642,-1 1-513,1 19 160,-1-21 0,-19 22 0,21-1 0,-21-19 0,18 18 0,-17 1-64,-1 1 96,0-1-32,-1 0-32,1-20 96,0 20-256,0 1 256,0-1-96,-1 0 32,1 0 32,0 0 32,0 0 96,0 0-64,1 1-64,-21-2-32,18 2 97,-18 19-129,20-20 0,-20 20 32,0-20 32,0 20-160,0 0-385,0 0-192,-20-20-159,20 20-33,-18 0-352,18 0-641,-21 0-1185,1 0-2434</inkml:trace>
  <inkml:trace contextRef="#ctx0" brushRef="#br0" timeOffset="50918.9124">5994 9061 11755,'0'0'448,"0"0"289,20 0 1473,-20-20-1185,39 20-417,-19 0-319,20 0-129,-20-20-32,19 20 32,1 0 0,-20 0 64,1 0-192,-3 0-32,-18 0-32,0 0 0,20 0 0,-20 20 0,0-20-32,0 20 64,0 0-32,0-1 128,0 2-160,0 18 160,0-19-96,0 20 32,-20-20-32,20 19 0,0 1-160,20-20-192,-20 0-417,0 19-1153,0-19-2530</inkml:trace>
  <inkml:trace contextRef="#ctx0" brushRef="#br0" timeOffset="53849.08">3791 8803 13228,'20'0'416,"-2"0"-384,2 0 0,21-20-224,-21 20-2851</inkml:trace>
  <inkml:trace contextRef="#ctx0" brushRef="#br0" timeOffset="54230.1018">4009 8564 14669,'39'-20'0,"-19"20"225,20-20 1184,-21 20-833,21 0-351,-20 0-225,1 0-160,-21 20-225,18-20 33,-18 20-129,0 0 1,-18-20 288,18 20 192,-21-1-32,21-19-32,0 21-32,21-21 96,-21 19-64,18 2-353,2-21-63,21 19 384,-21-19 64,-20 20 32,18-20 32,-18 20 352,-18 0 192,-2-20-223,0 20-257,-1-20 32,-17 0-320,17 20-609,21-20-1633,-20 0-2915</inkml:trace>
  <inkml:trace contextRef="#ctx0" brushRef="#br0" timeOffset="54533.1191">4544 8623 6470,'-20'21'4900,"20"-21"-5444,-19 19 608,19 2 737,0-2 127,19 1-351,-19 0-225,40 0-31,-20-20 95,21 20-32,-3-40-95,-17 20-65,19-20 160,-1 0 161,-19 0-321,-20 1-32,0-2 32,-20 2 289,-1-2-321,-17 21-192,-23 0 0,23 0-288,-3 0-673,-18 21-1505,-1-21-3076</inkml:trace>
  <inkml:trace contextRef="#ctx0" brushRef="#br0" timeOffset="55949.2001">3969 9498 1569,'40'0'8648,"-21"0"-8424,1-20 641,0 20 769,0 0-1026,-20 0-287,20 0-225,-20 20 0,0-20 64,0 19 192,0-19-63,-20 21-65,0-1 96,20-20 0,0 20-95,-20-20-193,40 20-32,-20-20 0,40 19-257,-21-19-511,21 0-898,1 0-1185,-3-19-2818</inkml:trace>
  <inkml:trace contextRef="#ctx0" brushRef="#br0" timeOffset="56200.2144">4346 9478 4420,'-39'20'6310,"19"-1"-6086,0 2 128,20-1 865,0 0-480,20-20-321,0 20-319,19-20-97,1 0 160,-1 0 128,-19-20-32,20 0 0,-20 0 129,-20-1 127,19 2-31,-19-1-129,-19 20 225,-1-20-257,0 1-256,-20 19-96,21 0 0,-21 0-577,20 0-1280,-1 19-2948</inkml:trace>
  <inkml:trace contextRef="#ctx0" brushRef="#br0" timeOffset="56799.2487">4108 10273 15502,'0'0'-288,"0"0"224,19 0 1313,1 0-608,20 20-449,-19-20-96,17 20-96,-17-20-32,-1 20 64,0-20-64,-20 20 64,0-1 64,0 2 0,-20-21 32,20 19 64,-20-19-128,20 20 1,-21-20-98,21 0 1,0 0-192,21 20-160,-1-20-385,0 0-993,19-20-1889,-19 20-2339</inkml:trace>
  <inkml:trace contextRef="#ctx0" brushRef="#br0" timeOffset="57059.2636">4524 10333 11723,'-39'0'64,"19"20"0,0-20 1089,20 19-128,-20-19-385,20 21-223,20-21 31,0 19-320,20-19-160,-1 0 64,-19 0 32,21-19-32,-3 19 97,-18-21 191,1 2 160,-21-1 129,0 0-161,-21 0 97,1 20-1,2-20-416,-2 0-224,-21 20-96,1 0-961,21 20-2018,-21-20-10025</inkml:trace>
  <inkml:trace contextRef="#ctx0" brushRef="#br1" timeOffset="61287.5054">6966 11585 4131,'-19'0'3011,"19"0"-1473,0 0 608,-20 0 0,20-20-545,0 20-544,-20 0-352,20 0-64,-20 0-161,-1-20-384,3 20 160,-2 20-320,0-20 192,-21 20-160,-18 0 32,19 0 0,-19 19-32,0 1 64,-1 0 32,1 19-128,-2-19 64,2 19 0,19 0 0,1 2-32,19 18-64,20-19 96,0 19 32,20-19 64,1 0 0,-3-1-160,22-19 161,1 19-33,18 1 32,0 0 64,21-1-64,19-19-64,-20-1 32,21-19 32,-1-20-96,0 0-32,0 0 96,-20-20-96,21 1 160,-21-21-160,1 0 64,-21 1 32,0-21 32,-19 0 225,1-20-161,-23 2-64,-18-22-96,-18-19-32,-23 20 64,-17 18 352,-3 22-31,2 0 319,-20-1-255,19 21-1,-19 19-320,20 0-224,-2 0-513,22 20-1024,-1 0-321,20 20-2723</inkml:trace>
  <inkml:trace contextRef="#ctx0" brushRef="#br1" timeOffset="62086.5511">6787 12260 12107,'21'-20'1986,"-21"20"-1538,0-20 930,0 0-193,0 20-417,0-19-223,-21 19-353,21-20 0,-20 20 65,2 0-161,-3 20-224,-19-1 31,20 1-63,-19 20 32,19-20 128,20 19-64,-20-19 64,20 1-224,0-2-32,20-19-1,0 20 161,0 0 64,-1-20 160,21 19-448,1-19 640,-23 0-224,2 0-31,21-19 127,-21-1 64,-20 0-160,18 1 64,-18-22-64,0-18-64,0 19-64,-18 1 128,18 19-96,-20 0 321,20 20-97,0 0 32,0 20-128,0 0 289,0 19 63,0 1-63,20 0-257,-2-21 0,3 22-96,-1-22 0,0-19-32,0 20 32,-1 0-288,1-1-385,0 2-896,0-21-897,-20 20-3812</inkml:trace>
  <inkml:trace contextRef="#ctx0" brushRef="#br1" timeOffset="62708.5867">7046 11863 7238,'0'0'3812,"-20"0"-3139,20 0 1216,-20 20-159,20-20-737,-20 19-513,0 2-95,20-2-65,-19 21-32,19-20-95,0 0-258,19 20-31,1-21-192,0 1-192,0 0-289,0-20-769,0 0-1216,-1 0-2787</inkml:trace>
  <inkml:trace contextRef="#ctx0" brushRef="#br1" timeOffset="62981.6023">7085 11942 8359,'0'0'2275,"0"-19"-2884,20 19 897,0 0 1250,1 0-225,-21 0-640,20 0-353,-20 0-128,0 19-32,0 0 225,0 2 31,0-1-32,-20 0-31,20 0-1,-21-20-64,1 20-224,20-20-64,0 19 0,0-19 0,20 0-64,-20 0-224,21 0-289,-1 0-736,-2 0-1505,2 0-2211</inkml:trace>
  <inkml:trace contextRef="#ctx0" brushRef="#br1" timeOffset="63241.6172">7245 11902 8231,'20'21'1346,"-2"-21"-866,-18 0 1250,21 19-225,-21-19-864,20 19-481,-20 2-128,0-1 64,20 20 64,-20-20 0,0-1-32,-20 1-96,20 0-256,-20 20-384,-1-20-193,3-20-160,-2 19-929,0-19-4388</inkml:trace>
  <inkml:trace contextRef="#ctx0" brushRef="#br1" timeOffset="63688.6428">7184 12319 11947,'0'20'96,"-18"-20"128,18 0 1890,0 0-993,0 0-448,18 0-97,2 0 1,1 0-321,-1 21-128,0-21-224,-2 0 64,3 19 32,-21 1-128,0 0 32,-21-1 96,3 2 0,-2-1 32,0 0 96,20-20 64,-21 19 161,1-19-97,20 0 320,0 21-31,20-21-353,1 0-64,19 0-160,-22 19-384,23-19-865,-1 0-1634,-21 0-10186</inkml:trace>
  <inkml:trace contextRef="#ctx0" brushRef="#br1" timeOffset="66486.8028">2420 9478 10505,'20'20'193,"-20"-20"-97,20 19 192,1 2-160,-3-1 289,2 0 319,0 0-319,21-1-97,-23 2 192,23 18 97,-1-19-65,-1 0-159,1 0-97,-1 19-128,1-19-96,0 20 32,-1 0-32,1-21 1,1 21-1,-2 0-32,1 0 96,19 0-128,-19-1 96,19 21-64,-19-21 64,19 2-32,2-2 481,-2 1-129,0 19-32,1-19 97,-1 20-225,1-21 128,-1 21-320,2 0 65,-2 0-97,0-21 128,1 21-192,-1-1 192,1-19-32,-1 20-32,20-21 32,-18 21-64,-2-20-64,0 0 256,1 0-31,-1-1-193,22 1 32,-43 0-32,23-21-32,-2 21 0,0-20 32,-19 20 0,19-21-32,-19 2 0,1-2 64,-3 2-64,3-2 64,-21 2 32,19-21-64,-19 19-64,20-19 96,-21 20-128,1-20 160,0 20-128,0-20 96,19 0-128,-19 20 128,0-20-64,0 0-64,21 20 160,-23-20-192,2 20 160,21-20-32,-21 19-160,-2-19 160,3 20-64,19-20-96,-20 20 256,-1-20-96,1 20-64,0-20 96,0 20-192,0-20 192,-1 20-32,1-20 0,20 19 0,-20-19-32,-1 20 0,1 0 0,0-20 96,1 20-192,17-20 32,-18 20 128,1-20 64,-21 20-160,20-20-64,0 19 96,-1-19 96,1 21-160,0-2 32,0 0 32,-20-19 32,20 21-128,-1-1 224,1-20-96,0 0 0,0 0-32,0 0 0,1 20 32,-3-20-192,2 0-96,0 20-128,1-20-257,-1 0-576,-2 0-769,-18 0-2562</inkml:trace>
  <inkml:trace contextRef="#ctx0" brushRef="#br1" timeOffset="66803.8209">6093 11704 11851,'-20'0'2018,"20"20"-2947,20 0 544,0 0 642,0-1 543,-1 1-543,1 20-161,20-20-32,-20 19-32,1-18 64,-3 17-32,2-17-32,0-1-64,-20-20 96,0 20 64,-20 0 321,0-20 159,2 20-127,-3-20-193,-39 19-224,21-19-32,-1 20-64,0-20-641,1 20-1953,-2-20-4325</inkml:trace>
  <inkml:trace contextRef="#ctx0" brushRef="#br1" timeOffset="67886.8829">2499 10869 8712,'0'0'1441,"0"0"-768,0 0 672,0 0 257,0 0-289,20 0-833,-20 0-127,20 20 95,1 0 0,-1-20 97,19 20-321,1 0-64,19 0-64,-19 20 97,19-21-97,1 22 0,19-22 0,-20 21-128,22-20 352,-2 20-384,0-1 128,20 1-32,1-1 0,-1 1 0,0 0 32,0-1-64,0 1 32,1 21 0,19-42-64,-20 21 96,21 0-64,-21-1 161,20 1-161,-19 0 128,-21-20-32,20-1-64,-20 21 32,0 0-64,-19-20 32,19-1-64,-20 2 32,2-2 0,-2 0-160,1 2 224,-1-1-64,2 0-96,-23 0 160,23 0-128,-22-1 32,1 1-129,-1 0 65,1-20 96,0 20-64,-1 0 128,1 0-352,-1-1 512,1-19-192,1 20 64,-3-20-256,-17 0 256,-1 0-160,0 0 96,-1 0-64,1 0 32,-20 0-192,0 20-448,0-20 223,0 0-1280,-20 0-2531,20-20-7398</inkml:trace>
  <inkml:trace contextRef="#ctx0" brushRef="#br1" timeOffset="68182.8998">5874 12062 13708,'-20'-20'257,"20"20"-898,20 0 993,-20 0 962,20 20-546,1-20-351,17 19-193,-18 1 32,1 20 65,19-20-33,-21 0-128,-19-1-64,20 1 0,-20 0 96,0-20 1,20 20 95,-40-20 96,20 20-288,-20-20 385,-19 20-481,19-1 0,-21-19-609,23 20-512,-23-20-352,1 21-898,1-21-896,-1 19-3811</inkml:trace>
  <inkml:trace contextRef="#ctx0" brushRef="#br1" timeOffset="69075.9509">2519 12200 11274,'-38'0'1089,"38"0"-801,0 0-31,-21 0 511,21 0 257,0 0-672,21 0-193,-3 20 160,22-20-160,1 20-32,18-20-31,0 20-65,21-20-32,19 20-257,-20-20 33,1 0-288,-1 20-129,1-20-384,19 0 224,19 19-704,2-19 1153,-1 0 320,0 20 0,1 1 192,-1-21 416,-1 19-288,1-19 1,-19 20 223,19-20-191,-20 20-129,21-20-128,-21 0 64,-20 19 64,20-19 0,-20 0-64,20 0 33,-18 0 319,-2 21-64,0-21-159,20 0-33,-20 0-64,2 0 96,-2-21 97,-20 21-65,1 0 0,-1 0-64,0 0-64,-18-19-63,-1 19 31,-21 0-64,1 0-64,0 0 0,0 0-96,0 0-64,-20 0-65,0 0 1,0 19 160,0-19-128,0 0-353,-20 0-416,20 0-640,-20 0-1218,20 0-3875</inkml:trace>
  <inkml:trace contextRef="#ctx0" brushRef="#br1" timeOffset="69437.9716">5935 12339 9865,'-20'0'480,"-1"0"-576,21 0 641,-20 0 800,20 0-288,0 0-352,0 0-65,20 0-95,1 0-161,-1 21-160,-2-21-96,23 0-63,-21 19-33,19-19 0,-19 20 0,0 0 32,20-20-128,-21 0 128,-19 19 96,20-19 64,-20 21 32,0-21-160,20 20 193,-20-20-97,-20 20-96,20-1 0,-20-19-32,1 21 64,-1-2 64,-20 1-192,20 0 32,-19 0-64,19 0-288,-1-1-577,1 1-961,2-20-1216,18 20-2884</inkml:trace>
  <inkml:trace contextRef="#ctx0" brushRef="#br1" timeOffset="70359.0243">4803 10988 2146,'20'-19'1505,"-1"19"-928,-19 0 1953,0 0 513,20 0-737,-20 0-1153,0 0-288,-20 0-32,20 19-65,0 2-159,-19 18-321,19-18-224,-20-2-32,20 21-64,0-20-352,0 0-609,0 0-833,20-20-2049,-1 0-5733</inkml:trace>
  <inkml:trace contextRef="#ctx0" brushRef="#br1" timeOffset="70654.0411">5080 11069 9737,'0'0'1954,"0"19"-3140,0-19 1026,0 20 737,0 0-225,0 0-128,0 20-63,0-21-33,21 1 64,17-20 32,-17 20 192,19-20 193,-1 0 0,-19 0-161,20-20-64,-20 0 129,-1 1 192,-19-1 63,0 0-127,0-20-321,-19 20 97,-1 1 31,-20-2-160,20 1-352,1 20-128,-1 0-385,0 0-1024,0 20-2851</inkml:trace>
  <inkml:trace contextRef="#ctx0" brushRef="#br1" timeOffset="71672.0994">4167 11446 13644,'-20'0'0,"20"0"-448,20-21 960,-20 21 65,0 0-513,20 0-160,1 21-288,-3-21-97,-18 0-191,20 0-1154,1 0-1890</inkml:trace>
  <inkml:trace contextRef="#ctx0" brushRef="#br1" timeOffset="71931.1142">4386 11425 768,'20'21'2979,"-20"-21"-961,0 0 384,19 0-800,-19 0-257,0 19-352,0-19-577,0 21-320,0-21-31,-19 19-33,19-19-32,0 0 0,0 21-321,0-21-800,0 0-801,19 19-2754</inkml:trace>
  <inkml:trace contextRef="#ctx0" brushRef="#br1" timeOffset="72264.1332">4605 11486 7366,'-21'19'2018,"21"-19"-2050,0 21 64,0-2 321,0 1 383,0 0-639,21 0-65,-1 0 32,-2-20 64,2 0 224,21 0 32,-21 0 193,-2-20-193,3 0 33,-1 20 191,-20-40-159,20 21 255,-20 19 289,-20-21-32,0 2-224,-1 19-481,3 0-192,-2 0-64,0 0-320,-1 0-705,1 0-1089,20 19-1505,0-19-3236</inkml:trace>
  <inkml:trace contextRef="#ctx0" brushRef="#br1" timeOffset="72710.1588">4307 11326 7847,'0'0'384,"0"-20"513,0 20 993,0 0-321,0 0-383,18 0-418,-18 0-447,21 0-129,-1 0-96,0 20-96,-20-20 0,20 20 0,-20 0 0,0 0 32,0 0 0,-20-1 0,0 2 32,0-2 32,20-19 32,-21 21 385,21-21-225,0 19-160,0-19 64,21 21-96,19-21 32,-20 19-128,19-19-192,1 20-769,-20-20-1441,-1 0-3267</inkml:trace>
  <inkml:trace contextRef="#ctx0" brushRef="#br1" timeOffset="73556.2071">4226 12697 12299,'-18'-20'1089,"-3"20"-224,21 0 929,-20 0-673,20 0-673,0 0-224,0 0-95,0 0-65,20 0 32,1 20-96,-3-20-64,23 0-353,-1 0-159,-22 0-866,23 0-2273,-21 0-5734</inkml:trace>
  <inkml:trace contextRef="#ctx0" brushRef="#br1" timeOffset="74355.2528">4643 12657 544,'-18'0'9641,"18"0"-8648,0 0 352,0 0 417,0 0-961,18 0-545,2 0-256,-20 0-32,21 0 32,-1 0 0,-20 0 96,0 20 192,0 0 65,0-20-97,0 20-160,0 0-32,-20 0-96,20-1 0,-21 1-160,21-20-160,0 21-65,0-1 1,0-20-417,0 19-640,21-19-1058,-1 0-3202</inkml:trace>
  <inkml:trace contextRef="#ctx0" brushRef="#br1" timeOffset="74621.2681">4842 12796 6758,'0'0'3940,"-19"0"-4581,19 21 545,-20-21 1281,20 20-448,0-1-513,0 1-160,0-20-256,20 19-128,19 2 95,-19-21 33,20 0 96,-1 0 96,-19 0 64,21-21 256,-23 21 417,-18-19 737,20-1-257,-20 1-128,0-1 32,-20-21-577,2 41-416,-3-19-160,-19-1-160,20 20-480,-19 0-1378,19 0-3588</inkml:trace>
  <inkml:trace contextRef="#ctx0" brushRef="#br0" timeOffset="80070.5797">19136 7570 8744,'0'0'1249,"0"0"256,0 0-95,-20 0-802,20 21-159,0-2 31,0 0-31,-20 2-129,20-1 513,-21 20 64,21-1-385,0 1-256,-18 0-128,18-1-32,0 1-31,0-20-97,0 20-385,0-21-256,0-19-960,0 21-2307</inkml:trace>
  <inkml:trace contextRef="#ctx0" brushRef="#br0" timeOffset="80365.5966">18858 7868 12299,'0'0'192,"0"0"-128,19 20 737,-19 0 320,20 0-448,-20 0-385,20 19-224,0-18-32,-20 18 32,21-19 32,-3 0 65,-18 0 447,40-20 289,-19 0 0,-1 0-481,19-20 97,1 0-161,-20 0-96,-1 1-256,1-1 32,0-1-416,0 21-833,-20-19-1538,0 19-6950</inkml:trace>
  <inkml:trace contextRef="#ctx0" brushRef="#br0" timeOffset="84134.8122">19037 9638 10153,'0'-21'1986,"-21"21"-1698,21 0 225,-20 0-225,20 0 128,-20 21-319,2-21-97,-3 19-97,1-19 33,20 20 64,-20 0 64,0 0 65,20 20 31,-19-1 32,19-19-96,0 20-64,0-1 0,19-18-32,21-2-192,1 1-128,-3 0 255,3-20 65,-3 0 65,23 0 31,-41 0 160,19 0-96,1-20 32,-20 0 449,-1-20 192,-19 1-97,20-1 33,-20 0 160,0 1-128,-20-1-257,1 0-288,-1 21 513,-20-2-769,1 21 0,-1 0-64,-1 0-801,23 0-800,-2 21-1282,-1-2-5125</inkml:trace>
  <inkml:trace contextRef="#ctx0" brushRef="#br0" timeOffset="85166.8712">19016 10472 4836,'21'-20'1409,"-21"20"-928,0 0 1505,0 0-161,-21-20 1,21 20-481,0 0-576,0 0-384,-20 0-193,20 0-96,-20 0-32,2 0-32,18 0 64,-21 20 96,1 0 161,0 0-65,0-1-64,1 21-64,-1 1-96,20-2 64,0-19 0,20 20-31,-1-1-1,1-19-32,20 0 0,-1 0 0,1 0-32,1-20 32,-2 0 0,1 0 32,-1 0-64,1-20-64,-20-20 192,0 1 0,-1-2 225,-19 2-65,0 0 32,0-2-63,-19 22 127,-1-21-160,-20 20-64,1 20-95,-21-20-258,21 20-127,-2 20-801,21-20-352,-18 20-897,17-20-962,21 19-896</inkml:trace>
  <inkml:trace contextRef="#ctx0" brushRef="#br0" timeOffset="85922.9145">19037 11267 14445,'0'0'673,"-21"0"-865,21-20-225,-40 20 193,22 20 224,-3-20 96,1 20-32,-20-1 0,21 1-32,-1 0 128,0 20 193,20-1-65,-20 1-192,20 0-64,0 0-32,20 0 0,20-20 32,-1 0 96,1 0 64,19-20 193,2-20 95,-2 20-191,0-40 31,-19 20 0,-20-19 353,0 18 192,-1-38-225,-19 19-159,-19 0-97,-1 0-192,-20 20-160,1 1-96,-1-1-96,-1 20-320,23 0-609,-23 0-641,21 20-1377,0-1-3331</inkml:trace>
  <inkml:trace contextRef="#ctx0" brushRef="#br0" timeOffset="86456.945">19075 12121 14061,'0'-40'1153,"0"21"-929,0-1 705,21 20 256,-21 0-416,0 0-385,0 0-31,20 0 95,-20 0 32,20 20-31,-20-1-193,0 21 64,0 0-95,0 19-97,0-19-64,0 19-64,0 1-288,0-20-449,0 0-801,20 0-1216,-20-21-8072</inkml:trace>
  <inkml:trace contextRef="#ctx0" brushRef="#br1" timeOffset="91150.2135">20685 7570 8231,'18'-40'865,"-18"40"-224,0-20 1345,0 20 32,0 0-801,0 0-513,0 20 225,0 1-256,-18 19-321,-3-2-32,21 3-159,-20-1-129,0-1 224,20 1-160,0 0-32,-20-1-32,20-19 32,0 20-64,0-20-256,-19-20-609,19 20-1217,0-20-2690</inkml:trace>
  <inkml:trace contextRef="#ctx0" brushRef="#br1" timeOffset="91424.2291">20387 7829 14798,'19'0'640,"1"0"-512,-20 20 353,20-1 159,0 1-127,-20 20-385,0 0-128,20-21-96,-20 22 96,19-22 32,1 1 64,-20-20 64,20 0 289,20 0 255,-21-20 33,1 1-161,20-22-159,-1 22-289,-19-21 0,21 0-128,-21 20-288,-2 20-513,3-19-1057,-21 19-2882</inkml:trace>
  <inkml:trace contextRef="#ctx0" brushRef="#br1" timeOffset="96119.4977">20466 9657 4772,'0'-19'4004,"0"19"-1634,0 0 385,0-21-385,0 21-640,20 0-481,-20 0-256,0 0-513,0 0-63,0 21 319,0-2-287,0 1 63,19 20-128,-19 0-127,0-1-129,0 1-32,0 0-192,0-21 96,0 2-352,0-2-129,0 1-352,0-20-736,0 0-513,0 0-4004</inkml:trace>
  <inkml:trace contextRef="#ctx0" brushRef="#br1" timeOffset="96805.5369">20387 10492 14477,'0'0'673,"-20"0"-225,0 0 33,0 0-417,-1 0 0,3 19 32,-23 21 128,21-20 0,20 20 33,-20 0-97,20 0-128,20-1-32,0 1-96,21-20-64,-2 0-33,21 0 225,-1-20 97,-19 0 127,19-20 32,-19 0 192,-1 0 257,-19-20 32,-20 1-64,0-1-1,-20 0 129,0 21-32,-19-22-193,-1 22-191,20-2-417,-19 2 32,19 19-192,-20 0-481,40 0-416,-19 19-1153,19 2-2018</inkml:trace>
  <inkml:trace contextRef="#ctx0" brushRef="#br1" timeOffset="97454.5741">20387 11486 14958,'19'-21'1377,"-19"21"-1281,0-19 1121,0-2-480,0 2-385,0 19-63,0-20-33,-19 20-96,-1 0 0,0 0-224,0 0 96,-19 20-64,19-1 0,-1 21 96,1-19-160,0 19 96,20-1-32,0 1-64,0 0 224,40-1-256,1-19-32,-2 0 128,21 0-32,-1-20 320,0-20 96,-19 0-64,0 0 193,-1-19 95,-19-1 193,-20 0 64,-20 1-192,20 18-481,-39-19-128,19 0-160,-20 40-97,1-19-63,-1 19-160,20 0-705,0 19-929,1 2-1922</inkml:trace>
  <inkml:trace contextRef="#ctx0" brushRef="#br1" timeOffset="98089.6104">20505 12319 15951,'0'-19'832,"0"-1"-1120,-19 20 320,19 0-64,-20 0-64,0 0-96,0 20 192,20-1 64,-20 1 160,1 20 0,19 0-64,0 0-63,0-20 95,0 0 64,0 20-64,19-1 225,1-19-33,20 20-32,-1-21-63,21-19-1,-1 20 256,2-20 33,-2-20 160,-1 1-161,-17-1 97,-1-20 288,-21 1-129,-19-21-223,-19-20-321,-21 0-224,-19 21-224,-2 19-96,23 20-128,-3 20-33,1 0-896,1 20-993,19 20-1858</inkml:trace>
  <inkml:trace contextRef="#ctx0" brushRef="#br2" timeOffset="114596.5545">10758 9617 11530,'-39'-19'1154,"19"-1"-162,0 0 1,-21 20-224,3-20-256,-23 20-129,2 0-160,0 0-192,-21 20 96,1 0 129,0 19 95,0-18-224,-2 18-128,2 1 64,0 0-64,0 19 32,18-19 0,2 20 224,19-1 97,1 1-225,19 20-96,0-2 128,20-18-192,0 20 128,20-1-64,20 1 32,-1-21-64,22 21-64,-2-20-64,0-1 64,21-19-32,19 0 160,1-1-64,-1-19 0,0-20-32,20 20 64,-19-20 0,-1-20-32,0 20 0,0-20 32,0-19 0,1 19-96,-21-20 128,-20 0-64,1-20 32,-1 21-32,-19-21 128,-19-19-64,-3-1 64,2 1 0,-20-20-128,-20-1 385,-19 21 63,-1-21 321,-39 40 0,0 1-225,-2 19-63,-18 1-321,0-1-64,20 20-192,0 0-641,0 20-800,38 0-481,3 0-1153,17 0-5670</inkml:trace>
  <inkml:trace contextRef="#ctx0" brushRef="#br2" timeOffset="115231.5908">10341 10234 12716,'0'-20'1025,"-20"20"-417,1-21 385,-1 21-224,0 0 160,0 0-609,-19 0-288,19 21-64,-21-1 32,21 19 0,2 1 0,-3-20 0,21 19 32,0-18-64,21 18 32,-3-19 0,2-20 64,21 20-32,-3-20 96,3 0-32,-1-20 32,-21 0 0,1 0-31,0 1 63,-20-21-96,0 20 64,0 0-64,-20-20-128,20 20 64,-20 1 0,20-1 96,-19 20 64,19 0-96,0 20 64,0-1 129,0 1-257,19 20 96,1-20 32,0 19-96,0-18-32,0-2 0,0 21-192,-1-40-289,1 20-256,-20-20-512,20 20-1313,-20-20-2211</inkml:trace>
  <inkml:trace contextRef="#ctx0" brushRef="#br2" timeOffset="115606.6123">10480 9955 1281,'20'-39'64,"-20"39"1057,0-21 641,0 21 704,0-19 64,0 19-320,0 0-352,0 0-865,0 19-128,0 2-160,0-2-225,-20 21-288,20-20-32,20 20-32,-20-20-31,21-1-65,-21 1-193,18 1-415,2-21-577,1 19-865,-1-19-2370</inkml:trace>
  <inkml:trace contextRef="#ctx0" brushRef="#br2" timeOffset="116003.635">10638 9916 8488,'0'-21'1377,"21"21"-1249,-1 0 929,0 0 256,-20 0-128,20 0-544,-1 21-385,-19-21-192,20 19 64,-20-19-96,0 20 64,0-20-96,-20 0 0,1 20 0,19-20 0,-20 20 0,20-20-64,0 20-96,0-20 96,0 20-32,20-20-192,-1 20-32,-19-1 223,20 1-223,-20-20 160,20 21 64,-20-2 96,0-19 96,-20 20 32,0-20 64,1 0 0,-1 0 1,0 20-161,0-20-417,20 0-960,-21 0-1602,21 0-5381</inkml:trace>
  <inkml:trace contextRef="#ctx0" brushRef="#br2" timeOffset="116285.6511">10818 9895 10153,'0'-19'929,"19"19"-769,-19 0 1794,20 19-705,-20 2-256,20-2-384,-20 1-257,20 0-160,0 20-96,-20-20-32,19 0-96,-19 19-96,0-18-160,0-2-128,0 21-417,-19-21-705,-1 2-992,0-1-2275</inkml:trace>
  <inkml:trace contextRef="#ctx0" brushRef="#br2" timeOffset="116574.6677">10738 10511 12363,'0'40'3459,"0"-20"-3362,0 1 31,0-2-96,0 21-289,-19 0-2433</inkml:trace>
  <inkml:trace contextRef="#ctx0" brushRef="#br2" timeOffset="117532.7225">11434 10393 7046,'0'0'5349,"0"0"-4772,0 0 224,0-21 384,0 21 0,18 0-256,3 0-513,39 21-320,-21-21-32,40 0-32,-19 0 0,19 0-32,-20-21-160,2 21-224,-2 0-193,-19 0-768,0-19-1730,-21 19-2754</inkml:trace>
  <inkml:trace contextRef="#ctx0" brushRef="#br2" timeOffset="117784.7369">11969 10234 9352,'-39'0'2851,"39"0"-2755,18 0-128,3 0 320,19 19 673,0-19 96,-1 20-384,21-20-289,-1 20-63,-18 0 255,-3 20-224,3-21-223,-21 2-65,-20-2 32,0 1 192,-20 0 0,-21 0 1,3 0-97,-23-1-96,2 2-224,19-21-257,1 19-608,19-19-2210,20 0-8872</inkml:trace>
  <inkml:trace contextRef="#ctx0" brushRef="#br2" timeOffset="118412.7728">12783 9895 9160,'0'0'3620,"0"0"-3492,0 21-64,0 18 576,0 21 33,0 19-64,0 1-321,0-1-256,0 1-32,0-1 0,0 1 32,20-21-32,-20 1-64,0-20 96,0-21 0,0 2-32,0-21 192,0 0 160,0-21-255,20 2-129,0-21-65,-20 0 1,20 20-64,-1-20 0,1 21 192,0-1 0,0 20 96,-20 0 321,20 20 351,-1-1-255,1 2-257,0 18-32,0-18-127,-20 18-97,21-19 32,-3 20-257,-18-1-543,20-19-706,-20 20-1376,21-20-3044</inkml:trace>
  <inkml:trace contextRef="#ctx0" brushRef="#br2" timeOffset="119112.8128">13538 10551 12684,'0'0'1121,"-21"0"-1185,1 0-65,0 20 97,2 20-64,-3 0 0,1 0-96,0-1 0,20 1 96,20 20 0,0-21 96,1 1-32,17-20-97,3 20 194,17-40 159,-17 19 128,18-19 321,-19-19 31,0-1-319,-1 0 95,1-20 97,-19 0-1,-21 1 129,0-1-64,-21 0-193,1 1-256,-20-1-64,1 20-32,-1 0-192,1 20 32,-1 0-1057,20 0-1537,-1 0-3428</inkml:trace>
  <inkml:trace contextRef="#ctx0" brushRef="#br2" timeOffset="119429.831">13576 10711 9769,'-18'0'2690,"-2"19"-2530,20-19 545,0 20 64,-21 0-353,21-20-63,0 20-161,0 0-64,21 0-96,-21-1 64,20 1-384,-2-20-577,2 0-833,-20 0-1184,21 0-4133</inkml:trace>
  <inkml:trace contextRef="#ctx0" brushRef="#br2" timeOffset="119702.8466">13596 10750 10954,'0'20'480,"0"-20"-1024,0 20 896,21-20 545,-21 0 0,20 0-577,0 0-160,0 0-96,-1 0-32,1 0-128,0 0-608,0 0-481,0-20 128,-20 20 320,0 0 160,0 0 385,0 0 288,0 0 481,0 0 159,-20 0-191,20 20-161,0 0-192,-20 0-159,20-1-194,20 1-960,-20 0-1473,0-20-4805</inkml:trace>
  <inkml:trace contextRef="#ctx0" brushRef="#br2" timeOffset="120002.8637">14133 10115 13933,'-40'0'2274,"40"0"-2242,-19 19-64,-1 21 128,20 0 192,-20-1 193,20 21-97,0-1-320,0 1 0,0-20-96,20 20-128,0-21-256,19 1-481,1-20-224,-20 0 0,19-20-833,-19 0-1762,20 0-4291</inkml:trace>
  <inkml:trace contextRef="#ctx0" brushRef="#br2" timeOffset="120201.8751">14311 10452 14765,'0'20'1057,"0"-20"-1057,20 20 929,1-1 481,-1-19-193,-2 21-737,23-2-320,-21 1-160,0-20-576,19 21-321,-39-21-608,20 19-1442,-20-19-1345,0 0-2338</inkml:trace>
  <inkml:trace contextRef="#ctx0" brushRef="#br2" timeOffset="120388.8858">14510 10372 14509,'-39'21'1217,"19"-21"-1217,0 19 321,-21 21 704,3-20 32,17 19-513,-19-18-384,21 18-320,-1 1-512,20-20-578,-20 0-1056,40-1-2370</inkml:trace>
  <inkml:trace contextRef="#ctx0" brushRef="#br2" timeOffset="120662.9015">14629 10234 4195,'0'-41'10058,"0"41"-9546,0 0-223,0 21 1440,0-1-383,20 19-193,20 1-545,-21 0-383,21 0-97,1-1-96,-23 21-32,2-20-64,1 20-289,-21-21-127,0 0-289,-21 21-224,1-20-1025,-18 0-3267</inkml:trace>
  <inkml:trace contextRef="#ctx0" brushRef="#br2" timeOffset="121550.9523">7502 9021 8327,'0'20'1250,"0"-20"-1026,0 20 705,20 0 384,0-1 256,1 2-608,17 18-416,3 1-257,18 0-160,20-1 225,21 21 127,0-20-288,17 39-128,3-20 0,19 22-160,-19 18-288,-2-20-481,-18 1-224,18-1 64,-37 1-609,18-21-1152,-20 1-2691</inkml:trace>
  <inkml:trace contextRef="#ctx0" brushRef="#br2" timeOffset="121631.9569">9308 10234 160,'41'-20'352,"-41"-1"-512</inkml:trace>
  <inkml:trace contextRef="#ctx0" brushRef="#br2" timeOffset="121968.9762">9190 9975 10634,'0'40'608,"19"-40"-352,1 20 1538,20 0 0,-1 19-513,2-18-833,-1-2-127,-1 21-289,-19-21-32,0 22-160,0-22-129,0 1-159,-20 0 224,0 0 160,-20 0 160,0-20 32,-20 20 288,1-1-63,-1 2-1,-19-2 32,18 1-63,-18 0-225,19 0-96,20 0-96,0-1-673,1 2-833,-1-2-1793,0 1-8648</inkml:trace>
  <inkml:trace contextRef="#ctx0" brushRef="#br2" timeOffset="122747.0207">7680 12181 14157,'0'0'608,"0"0"-2081,0 0 1121,21-20 448,-1 0 160,20 0 32,-1-20-192,1 1-96,19-1 0,-19-1 257,19-18 31,2 0-96,-2-20-96,20-1 225,20 1 95,-19-21 801,20 20-416,-21 21-577,0-1 0,0 1 289,2 19-129,-23 1-320,1 19 32,2-20 64,-22 1 33,21-2-161,-1 22 0,1-21 0,-1 0 32,-18 20 0,-23-20-64,23 20-64,-41 1 160,20 19-32,-20-20-64,0 20 32,0 0-577,20-20-512,-20 20-736,0 0-1186,0 0-2242</inkml:trace>
  <inkml:trace contextRef="#ctx0" brushRef="#br2" timeOffset="123066.0389">9229 10711 6630,'0'0'4548,"0"0"-3843,20 0 928,0-20 321,19 20-801,-19 0-416,41 0-353,-22 0 1,1 0 95,0 0 225,19 0-193,-19 0-288,-1 0 1,-19 0-193,1 0 32,-21 20-64,0-1 0,-21 1 64,-19 20-96,1 0 192,-1-21-128,20 21-96,1-20 64,-1 20 32,20-20-128,0-1-385,20 2-319,-20-21-738,19 19-1345,1-19-4291</inkml:trace>
  <inkml:trace contextRef="#ctx0" brushRef="#br2" timeOffset="124183.1028">9646 9856 7591,'0'0'2658,"0"0"-2562,20 0 1442,-20 0 223,0 0-575,0 0-161,21 0-97,-21 0-223,0 20-64,0-20-1,0 0-159,0 0-129,0 0 0,-21-20-31,21 20-129,-20-20-96,0 0 192,20 0-96,-19 0-63,-21 1-1,20-21-128,0 20 96,1-20-64,-1 0 32,0 21-64,0-21 32,0-20 96,-19 20 128,-1 0-128,-19 1-96,18-21 225,-18 20 127,-1 1-448,-19-21 224,20 20-96,-1-19 32,-20-1-96,22 1 0,-23 19-32,22-20 96,-1 1 0,-20-1-96,22 1 64,-3-2 64,-18 2-160,20 19 128,-20 1 0,19-21-64,21 21-64,-22-21 64,23 0 0,-23 20-32,22-19 64,-1 19-32,0-20 0,1 21 32,-1-2-64,-1 2 96,23-1-64,-2 20-160,-1 0 481,1 1-257,0-1-64,20 0 0,-18 0 0,18 20 0,0 0-32,0-20-128,0 20 256,0 0-481,0 0 33,0 0-289,0 0-576,18 20-673,-18-20-992,20 20-8265</inkml:trace>
  <inkml:trace contextRef="#ctx0" brushRef="#br2" timeOffset="124899.1438">9229 9617 13773,'0'0'864,"20"21"-63,-20-21 1217,20 19-737,1 1-416,17 0-513,-17 0-416,19 20 545,19-21-417,-19 21-32,-1-20 64,21 0 0,-21-20-32,1 20 128,1-20-128,-3-20 193,-17 20 223,-1-20-96,0-20 65,-20 1-225,19-1-64,-19 0-128,0 1-64,0-1-224,0 20-417,0 0-480,0 0-640,0 20-738,-19 0-2946</inkml:trace>
  <inkml:trace contextRef="#ctx0" brushRef="#br4" timeOffset="126491.2349">6947 7034 2914,'-20'-20'2723,"20"20"-1410,0-20 321,-20 0 127,0 20 1,-1-19-417,3 19-512,-22 0-224,19 0-289,-17 19-128,-3 1-160,1 0 0,1 20-32,-1-20-32,1 39 0,19-19-32,0 20 64,20 19 0,0-19-32,20 19 64,19-20-32,1 22 32,39-43-64,-18 23-96,38-41-545,0 19-192,0-19 289,1-20 288,-1-20 224,0 1 128,-20-1 64,0-20-96,-18-20 288,-43 1 353,2-1 416,-20 0-481,-20-19-159,2-1-321,-43 1 64,2 0 1442,-20 19-449,-2 20-352,2 0-257,21 21-480,-3-21-128,22 40 64,-1 0-480,0 0-994,21 20-928,19 0-2691</inkml:trace>
  <inkml:trace contextRef="#ctx0" brushRef="#br4" timeOffset="126802.2526">6767 7372 16559,'20'19'-128,"1"-19"288,-1 0 225,18 0-193,-17 0 32,19 0-128,-1 0-192,1 0-384,-20 0-129,0 0-672,-20 0-2339,0 0-6053</inkml:trace>
  <inkml:trace contextRef="#ctx0" brushRef="#br4" timeOffset="127003.2641">6947 7272 8584,'0'20'3459,"0"-20"-3203,0 20 1250,-20 0 255,20 20-512,0-21-512,0 21-577,20-20-192,-20 0-128,0 19-288,19-19-641,1 1-1986,0-21-5413</inkml:trace>
  <inkml:trace contextRef="#ctx0" brushRef="#br4" timeOffset="127228.277">7265 7272 13324,'0'40'1153,"-20"-20"-672,20 0 1440,0 19-479,0 1-353,0 0-609,0-1-352,0 21-352,0-20-801,0-21-1633,0 22-9258</inkml:trace>
  <inkml:trace contextRef="#ctx0" brushRef="#br2" timeOffset="131667.5309">8555 8386 11530,'0'0'1089,"0"0"-992,-20 0 1440,20 0 0,0 0-351,0 0-610,20 0-288,0 0-95,-1 0-65,21 19-192,-20-19-417,20 0-544,-1 0-768,-19-19-1026,0 19-2178</inkml:trace>
  <inkml:trace contextRef="#ctx0" brushRef="#br2" timeOffset="131859.5419">8932 8286 7655,'0'20'5253,"0"-20"-5061,0 20 1089,-21-1 801,21 1-961,0 20-704,-18-20-449,18 19-321,0-18-608,18 18-832,-18-19-1635,21 0-4547</inkml:trace>
  <inkml:trace contextRef="#ctx0" brushRef="#br2" timeOffset="132147.5584">9170 8485 8776,'-20'20'288,"0"-1"417,20 1 1505,0 0-641,0-20-480,20 20-672,0 0-289,19-20-96,1 19 64,1-19 128,-3-19-32,3 19-31,-21-20 255,19 20 257,-39-20-193,0 0-256,0 0 97,-21 1 63,-17-1-32,18-1-384,-39 21 0,18 0-320,21 0-993,-19 0-3588</inkml:trace>
  <inkml:trace contextRef="#ctx0" brushRef="#br2" timeOffset="133511.6364">7701 9657 11146,'-21'0'961,"21"0"-1025,0 0 224,0 0 801,21 0 160,-21 0-544,20 0-321,0 20-128,0-20 64,-1 0 192,1 0-223,0 20-33,-20-20-32,20 0 96,-20 20 32,0-20 129,-20 0 127,20 20-96,-20-20-191,20 20-193,-20-1 0,20-19 32,0 20-32,0 0-32,0 0-65,20-20-127,-20 20-224,20-20-161,0 0-224,0 20-63,0-20-161,-1 0-225,1-20-543,0 20-321,0 0-865,-20-20 128,21 20 2114,-21-20 1506,0 20 1697,0 0 33,0 0-1346,0 20 224,0-20 160,0 20-640,0 0 0,18-1-192,2 2-257,1-21-320,19 19-32,-22-19 64,23 0 65,-21 0 383,19-19 193,-19-2 0,-20 2-97,20-1-191,-20-20 31,-20 20 1,-19 0-353,19 20-320,-20-19 32,1 19-321,-1 19-1152,-1 1-4325</inkml:trace>
  <inkml:trace contextRef="#ctx0" brushRef="#br2" timeOffset="134513.6937">8415 11843 13869,'0'0'384,"0"0"-544,0 0 416,20 0 96,1 0-191,-1 0-33,-2 20-64,2-20 96,1 0-160,-21 20 224,0-20 193,0 19 191,0-19-31,-21 21-129,1-2-32,20 0-63,-18-19-225,18 21-128,0-1 64,18 0-256,2-20-321,1 0-255,-1 0-578,19 0-415,-19 0-161,20-20-288,-20 20-993,0-20 96,-1-1 2178,-19 2 1602,20 19 1280,-20-19 1026,0 19 64,-20 0-897,20 0-769,-19 0-416,-1 0-288,20 19-321,-20 0-224,20 2-32,20 19-96,0-20 97,-1 0-1,1-20-96,20 0-96,-1 0 64,1 0 0,1-20 32,-23 20 64,3-40 256,-1 20 320,-20-1-63,-20 2 160,-1 0-193,-17-2-223,-3 2-321,3 19-129,17-20-415,-19 20-1378,1 20-3555</inkml:trace>
  <inkml:trace contextRef="#ctx0" brushRef="#br3" timeOffset="140517.0371">22629 7849 8327,'0'-20'-672,"0"20"-866,0 0 834,0 0 672,0 0 416,0 0 0,0 0-480,0 0-416,-19 0-97,19 0-1217</inkml:trace>
  <inkml:trace contextRef="#ctx0" brushRef="#br2" timeOffset="141960.1196">22748 7690 6085,'0'-40'2146,"0"40"-256,0-21 0,0 2-193,0 19-479,0 0-257,0-19-161,0 19-127,0 19-32,-18 0 127,18 22 1,-21-1-224,1-1 31,0 21 1,0-20-129,20 19 97,-20-19-257,1 20 0,-1-21-224,20 1-32,-20-20-32,20 20-32,0-40-224,0 20-545,-20-20-480,20 0-449,0 0-512,-20-20-1954,20 20-2818</inkml:trace>
  <inkml:trace contextRef="#ctx0" brushRef="#br2" timeOffset="142233.1352">22450 7928 11274,'-20'0'1506,"20"0"-1090,0 0 321,0 0 1249,0 20-641,20 19-480,1-18-321,-21 18-256,20 1 257,-20 0 224,0 0-353,20-21-96,-20 21-31,19-20 223,-19 0-127,20-20 191,0 0-31,20 0 31,-1-20-95,1-19-129,1-1-128,-3 0-128,-18 0-64,21 0-128,-23 21-288,3-1-737,-21-1-705,20 21-1377,-20 21-3043</inkml:trace>
  <inkml:trace contextRef="#ctx0" brushRef="#br2" timeOffset="144967.2916">20664 9478 320,'-20'0'2594,"0"0"-2337,0 0 1921,1 0 192,-21 0-929,0 0-352,1 0-96,-1 0-192,-19-20-193,-2 20-63,2 0-193,-20-19-95,-20 19-193,0 0 128,0 0-64,-1 0 32,-19 0-32,20 0 64,20 0 289,-22 0-385,42 0-128,-20 0 64,0 0-32,19 0 0,-20 0 64,22 19-32,17-19-32,1 20-32,1-20 32,19 0-64,0 20 64,0-20-64,20 0-96,-19 0-32,19 0-97,-20 19 161,20-19 96,-20 0 32,20 0 32,0 0 128,0 0 129,0 21 95,0-21 0,0 20-159,0 0-129,0 0-64,0 20 192,0-1 64,0 1-32,0 19-128,-20-19-31,20 20-33,0-20 0,-20-1 0,20 1-32,0 0 32,0-1 32,0-19 64,0 20 64,0-20 161,0 0-1,20-20-64,0 19 65,0-19-257,19 0-32,1 0-96,0 0 64,-1 0-96,22 0 64,18-19 0,-20 19 64,20 0-192,1 0 160,-1 0-64,0 19 64,21-19-224,19 0 128,0 0-96,1 21 32,-2-21-257,1 20 225,0-20-224,-19 0 64,-21 0 256,1 19-129,-21-19 65,0 0 128,1 0-64,-1 0 64,-18 0 0,18 0 0,1 0 129,-21-19-33,1 19-128,-20 0 64,-20 0 64,19 0-32,-19 0 160,0-20 161,0 20-225,-19-21-64,19 21 0,-20-19-32,20 19-96,-20-20 64,20-19-320,0 18-160,-20-18-129,20-1-31,20-20-65,0 21 481,-20-21-64,20 20-65,-1 0 289,1 1 0,0-1 32,0 0-64,1 0 0,-21 1 0,20 19 32,-20 0-96,0-1-32,0 2 96,0 19 0,-20 0 0,20 0-288,-21 0 224,21 0 31,-20 0 65,0 0 0,0 0 65,1 19 95,-21-19 96,0 0-64,-19 0-64,0 0 161,-22-19 223,-18 19-96,0 0-287,0 0-354,-19 0-640,17 19-1569,22 2-10858</inkml:trace>
  <inkml:trace contextRef="#ctx0" brushRef="#br2" timeOffset="145624.3292">22530 9558 12427,'20'-20'2050,"-20"20"-1377,0 0 576,0 20-128,0-20-128,-20 20 64,20 19-352,0 1-1,0 0-351,0 0-129,0-1-96,0 21 32,20-20-192,-20 19-288,0-19-289,20-20-448,-20 20-865,20-20-2626</inkml:trace>
  <inkml:trace contextRef="#ctx0" brushRef="#br2" timeOffset="147355.4282">18778 10372 5445,'0'0'3971,"0"0"-2433,0 0-545,0 21 96,0-21 32,0 0-513,0 19-63,0 1-97,0 0-31,0 20-1,0 0-128,0-1-159,0 1-1,-19 0-96,19 0-32,0 19 32,-20-19 0,20 0 0,0-1-32,-20-19 0,20 20 64,0-20-64,0 0 32,0-1-32,20-19 32,-20 21-64,0-21 64,20 0-32,-1 19 0,1-19-32,0 0 32,20-19 0,-1 19-32,1 0 32,19 0 0,20 0-32,-18 0 0,18 0 32,0 19 0,20 1-96,-18-20 0,37 0 0,-19 21 64,0-21-33,20 0-31,-19 0 96,-1 0-96,0 0-32,-18 0 64,18 0-32,-20-21-32,0 21 160,20 0 64,-40-20 224,22 20 129,-22 0-97,-19 0-320,-21 0 32,1-19 64,-20 19 97,0 0 63,-20 0 128,1-21-128,-1 21-95,0-19-97,0-1 32,-1 0-128,3 20-32,18-40-64,-20 20-96,20-19 31,0-1-255,0 0-129,0 1 129,20-2-128,-2 2 447,3 0-319,-1-2-192,0 1 511,-20 1 129,20 19 33,-20-20 31,0 21 0,19-2-96,-19 2 64,0-1 0,-19 20 0,19 0-64,-20 0-64,0 0 96,-21 0-32,3 0-32,-3 0 64,3 20 64,-23-20 160,2 0-64,-20 0-64,-1 0-63,-20 0 31,1 0 32,-20 0 64,-19-20-128,18 20-32,-19 0 64,1 20 64,-2-20 0,21 19 1,0 2-33,1-21-32,-2 19 128,41-19-64,-1 20-160,41-20-32,-1 0 0,20 0-416,20 0-1026,0 20-2594,20-20-8455</inkml:trace>
  <inkml:trace contextRef="#ctx0" brushRef="#br2" timeOffset="148039.4673">22530 10551 10730,'20'-19'2562,"-20"-2"-2274,-20 21-352,20-19 385,-19 19-97,-21 0-128,19 19-64,-17 2-128,-3 18-32,21 1 128,0 0 0,20 20 64,20-21 64,21 1-32,-3 0 64,3-21 96,18 21 225,1-40 224,-1 0-193,1 0 161,-1-20 320,2 0 160,-43-19-64,3-1-32,-21 0-257,-39-20-607,-2 21-193,-17 0-96,-23 18-65,22 1-896,-20 20-1217,-20 0-3555</inkml:trace>
  <inkml:trace contextRef="#ctx0" brushRef="#br2" timeOffset="149381.5441">19771 11168 7431,'0'0'1249,"-20"0"-1121,20 0 1249,-20 0 417,0-20-481,-19 20-576,19 0-385,-40 0-192,21 0-64,-22 0-64,3 20-128,-22-20-160,0 0 64,-19 0 224,-1 0 96,21 0 32,-20 0-64,20 0 32,20 0-128,-1 0-32,21 0-160,-1 0 32,19 20 96,1-20 32,0 19 0,20-19 64,0 20-32,20 0 0,-20 0-416,20 0 127,-20-1 161,21 1 128,-21 20 32,20-20 32,-20 19 96,0 1-64,0 0-31,0 0-97,-20 0-33,20 0 97,0-1 33,0-19 63,0 0 64,0 20-96,0-40-96,20 20 32,-20-20 32,20 0 64,-1 0-96,1 0 160,0 0 33,20-20 31,-1 20-32,1 0 64,39 0-31,0 0-97,0 0-96,2 0-96,18 20 0,0-1-64,1-19-33,19 20-159,-20-20-96,19 0 192,1 20 224,1-20 160,-21-20-64,0 20-192,-20 0 160,2 0-128,-22 0 64,0 0-32,1 0 0,-21 20 0,1-20 0,1 0 64,-23 20 160,-18-20 257,20 0 159,-20 0 161,0 0-224,0 0-97,0 0-63,21 0-225,-21-20-96,0 20-64,-21-20-32,21 20-64,0-20-32,0-19-32,-20 19 128,20-20-32,0 20-161,0-39-95,0 19 128,0-20 64,0 1-96,20-1-513,1 20-865,-21 0 1090,20 1 384,-20 19 96,0 20 128,0 0 385,0-20 287,-20 20-319,-1 0-257,1 0-128,-19 0 0,-21 0 160,-19 0 161,-20 0 127,0-20 1,-21 20 95,-18 0-319,-1 0-289,19 0-288,21 20-1987,20-20-3522</inkml:trace>
  <inkml:trace contextRef="#ctx0" brushRef="#br2" timeOffset="149958.5771">22511 11425 13580,'-40'0'96,"-1"0"-1249,3 0 1057,-3 40 192,21-19 0,20 19-96,0-21-256,40 21 32,-19 0-64,37-1-97,-17-19-255,18 0 159,1 0 706,-1-20 767,2-20 386,-23 20 319,3-40 257,-3 21-512,-38-21-353,0 0-128,-18 1-289,-23-1-223,-17 0-321,-3 19-320,2 21-257,-1 0-1345,1 0-3523</inkml:trace>
  <inkml:trace contextRef="#ctx0" brushRef="#br2" timeOffset="151394.6592">20486 12022 6053,'19'0'2915,"-19"-20"-2114,0 20 928,0 0-415,0 0-225,-19 0-417,19 0-287,-20 0-1,-20-20-288,20 20 192,-19 0-384,-1 0 288,1 0-352,-22-21 353,2 21-129,-21 0 96,1 0-32,-21 0-32,1 0 0,0 0-32,-20 0 0,19 0 96,1 0-64,-20 0 0,20 0-31,-1 0-33,1 0-32,0 0 32,40 0 0,0 0 0,-1 0-32,21 0 0,19 0 0,20 0 0,0 0-96,0 21 96,0-21 0,20 20-97,-1 0-223,1-20 384,0 0-192,0 20 96,0-20 32,-20 20-64,0-20 64,0 39 0,0-19-64,0 20 32,0-1-96,0 21 96,0-20-32,0 20 32,0-21 64,0 0 0,0 2-32,0-21 0,0 20 64,19-1-32,-19 1 0,0-1-32,0 1 64,0-20 0,0 20 192,0-40 33,0 19-1,20 1-64,0-20-64,0 0 64,19 0 1,1 0-225,1 0 96,-3 0-128,23 21 64,-2-21-32,40 20 32,-20-20 0,20 19 0,21 1-32,-1-20 64,0 0-64,19 19-64,-18-19-449,19 0 321,-19 0 32,-1 21 160,-1-21 0,-19-21 0,-18 21 32,-2-19 32,-20 19 288,1-20-320,-1 20 161,-19 0 127,-1-19-160,-19 19 0,0-20 32,1 20 129,-1 0-161,-20-21-64,18 21-32,-18 0-32,0-20-32,0 20 0,0 0 64,20-19-64,-20-1 32,0 0 0,0-20 0,-20 1 0,20 19 0,-18-40-64,18 1 32,0-21-160,0 0 128,0 1-64,0 0-385,18 19 65,2 20 320,-20 1 128,0 19 32,0 0-64,0 20 64,0 0 0,0 0-128,-20 0 0,2 0-32,-23 0 64,1 0 32,-19 0 64,-20 0 96,-2 0 353,-18 0-193,-19-20 289,-1 20-802,0 0 674,19 0-705,1 0 352,39 0-1922,1 20-2498</inkml:trace>
  <inkml:trace contextRef="#ctx0" brushRef="#br2" timeOffset="152546.7251">22530 12280 15022,'0'-40'1761,"0"20"-704,0 0 609,20 1-449,-20 19 32,0 0-576,20 0-257,-20 0-223,0 19 95,0-19 160,0 40-127,0-20 63,0 20 0,0 20-128,0-41 33,0 21-97,0-21-128,0 22-32,20-21 32,-20 20-64,0-21-64,20 21-128,-20-20-193,19 0-575,-19-1-1379,0-19-1953,0 0-10826</inkml:trace>
  <inkml:trace contextRef="#ctx0" brushRef="#br2" timeOffset="156704.963">23463 9796 1409,'0'0'10025,"-20"0"-8904,20 0 353,0 0-289,0 0 64,20 0-320,20 0-352,0 0-161,19 0 0,0 0-63,22-20-193,-2 20-128,-20 0-96,1 0-385,-21 0-415,1 0-802,-19 20-1953,-21-20-3204</inkml:trace>
  <inkml:trace contextRef="#ctx0" brushRef="#br2" timeOffset="157049.9827">23602 9638 9769,'0'0'288,"0"0"-192,0 0 385,0 0-321,-20 0 0,0 19 160,-19 1 353,-1 0 192,0 0-65,1 0-127,-1 19 128,-19-19-65,18 20 33,21-20-96,2-20-193,18 20 1,0-1-161,18-19 161,2 21-289,1-2-128,19 1 160,-1 0-192,-19-20 32,20 20-96,-1 0-384,21 0-609,-21 0-1410,1-20-7654</inkml:trace>
  <inkml:trace contextRef="#ctx0" brushRef="#br2" timeOffset="157608.0146">23424 12399 14541,'0'0'321,"0"-20"-65,0 20 801,0 0 192,0-19-352,19 19-64,21 0-353,0 0-64,19 0-95,2 0-129,-2 19-224,20-19 0,0 0-256,-19 0-353,-1 0-448,2 0-160,-23 0-1025,-18 0-2627</inkml:trace>
  <inkml:trace contextRef="#ctx0" brushRef="#br2" timeOffset="157990.0365">23661 12280 11883,'0'0'96,"0"0"-448,-18 0 448,-2 0 256,-21 0 481,2 20 224,19-20-64,-20 0 32,0 0 32,21 19-577,-1 1-384,-20-20-64,19 21-32,21-21-32,-18 19-32,18 1 32,0 0 32,0-20 96,0 19 32,0 2 193,18-21-161,3 20-96,-1 0 0,0-1-96,0 2-160,19-2 288,1 1-609,-20 0-63,19 0-193,-19-20-160,0 20-1153,1-20-2338</inkml:trace>
  <inkml:trace contextRef="#ctx0" brushRef="#br2" timeOffset="158943.091">15702 9836 6277,'-40'0'4389,"40"0"-3172,0 0 480,0 0-95,0 0-321,0-20-672,0 20-545,20 0-32,0 0-32,-2 0 0,23 20 0,-21-20 0,19 0-128,-19 0-161,0 0 129,20 0-384,-21 0-161,-19-20-256,20 20-480,-20 0-1442,0-20-2882</inkml:trace>
  <inkml:trace contextRef="#ctx0" brushRef="#br2" timeOffset="159295.1111">15820 9717 8488,'0'0'608,"0"0"97,20 0 928,0 0-480,0 0-352,0 20-384,-1-20-193,21 20 0,1-20 160,-3 19 1,-18 1-289,21 0-64,-21 0 0,-20 0 0,18-20-32,-18 20 128,0-20-64,0 19 0,-18-19 0,18 21 160,-20-21 129,20 19-65,-20 1-32,-1 0-160,21-20-32,-20 20-64,0 0-64,2 0-96,-3 0-288,1-1-289,0-19-896,20 20-1410,-20 1-2563</inkml:trace>
  <inkml:trace contextRef="#ctx0" brushRef="#br2" timeOffset="160657.189">15483 12319 5285,'-20'20'1345,"20"-20"-64,0 0 961,-20 0-416,20-20-513,0 20-416,20 0-705,0 0 0,0 0 193,-1 20-161,21-20-96,-20 0-64,19 0 0,22 0-64,-23 0 32,3 0-64,-1 0-64,-21 0-192,1 0-193,0 0-223,0 0-546,-20 0-639,20 0-385,-20-20-1122</inkml:trace>
  <inkml:trace contextRef="#ctx0" brushRef="#br2" timeOffset="160995.2084">15720 12161 7174,'0'0'1057,"21"0"-865,-21 20 1955,20-20-354,0 0-383,0 19-450,19-19-447,-19 20-289,0-20-160,19 20-32,-19 0-64,0 0 64,-20 0 0,20-1-32,-20-19 0,21 20 32,-21 1 0,0-21 32,0 0 32,0 0 129,0 0-65,0 19 64,0 1 128,-21-20 161,1 20-193,0-1-96,0 2-63,1-1-226,-1 0-639,0-1-1666,-20 2-9225</inkml:trace>
  <inkml:trace contextRef="#ctx0" brushRef="#br2" timeOffset="167312.5697">15086 1748 3427,'0'0'833,"19"-20"832,-19 20-224,0 0 353,0 0 288,0-20-608,0 20-385,0 0-129,20 0-159,-20-19-256,-20 19-225,20-20-256,-19 20-128,-1-20-32,0 20-64,-20 0 64,1 0-64,-21 0 63,21 0 33,-22 20 32,2 0-32,-20-1 224,19 1-160,1 20 0,19 1-64,-19-3 64,18 2-32,3 20 32,18 0-64,-1-1 96,21 1-64,21 19 64,-1-19 32,18-1-32,3-19-64,-1 20 96,19-20-64,0-21 0,21 1-32,0-20 64,-1 0 1,0 0-1,0-20-64,1-19-161,-21-1-127,0 0-32,2 0 224,-41-19 128,19-1 128,-19-19-64,0 0-64,-20 19 0,0 20 192,-20 1 737,0-1-64,1 19-353,-21-17-128,-1-3-95,-18 21-289,19-20-481,1 1-1441,-1 19-4067</inkml:trace>
  <inkml:trace contextRef="#ctx0" brushRef="#br2" timeOffset="168229.6222">17289 20 6630,'0'-20'801,"-20"20"-769,20 0 384,-20 0-384,20 0 737,-19 0 384,-21 0 96,20 0-640,-19 0-321,-21 0-128,21 0-96,-42 0-64,23 0-64,-3 0-32,2 0-256,19 20 191,1 0 129,-1 19 0,20 1 193,1 0 159,19 0 0,0 19-96,19 1-256,21-1-256,0 1 32,19 0-32,20-1 95,2-19-31,-2 0 192,20 0 96,-20-21 64,0-19 225,0 0-33,2-19 96,-2-2 769,-20-18 225,1-1-353,-21-19-289,-19-1-287,-20-20-289,-20 1 641,-19-20 128,-21 19-513,1 1-192,-20 39-95,-61 40-257,1 0-1986,21 0-2050</inkml:trace>
  <inkml:trace contextRef="#ctx0" brushRef="#br2" timeOffset="174242.9661">2084 13115 10473,'0'0'705,"18"0"-513,-18 0 1378,0 0 63,0 0-768,0 0-384,0 0-33,0 0 97,0-20-193,0 20 0,0 20-128,0-20 321,0 19-449,0 21 32,0-20-64,0 39 32,0-18 0,0 18-128,20-19 96,-20-1-64,0 1 0,21-20 32,-21 20-96,20-40-192,-20 20-288,0-20-417,0 20-1057,0-20-2050,0 0-4452</inkml:trace>
  <inkml:trace contextRef="#ctx0" brushRef="#br2" timeOffset="174647.9893">2064 13294 10986,'-21'19'1826,"1"1"-1474,20-20 641,0 0 993,0 0-673,0 0-1153,0-20-32,0 1 97,20-2-1,-20 1-160,21-19 0,-21-1 0,20 0-224,-2 1 416,-18-1-96,0 20 96,20 0-31,-20 0-33,0 20 32,0 0-224,21 0 0,-21 0 96,0 20 0,20 0-96,-20 20 0,20-20-32,-2 0-96,3 19-96,-1-39-96,20 20-866,-21 0-1216,1-20-7143</inkml:trace>
  <inkml:trace contextRef="#ctx0" brushRef="#br2" timeOffset="175549.0408">6986 13134 11947,'0'0'1153,"0"0"-545,0 0 898,0 0-225,0 0-961,0 0 1,0 20 223,0 0-31,0 20-33,0-20 1,0 40-257,0-21-64,0 0-96,0 2-96,0-1 96,20-1-160,-20-19 96,0 0-224,20 0-449,-20-20-288,0 0-800,0 0-2435</inkml:trace>
  <inkml:trace contextRef="#ctx0" brushRef="#br2" timeOffset="175945.0635">6866 13294 14317,'-58'0'128,"37"0"-96,1 0 545,20 0 768,-18 0-192,18 0-736,0 0-33,18 0 128,-18-21-287,20 1-33,21 1-96,-21-21 128,-2 20-128,23 0-96,-21-19 128,0 19-64,-1 0 129,1 0-97,0 0 0,-20 20-64,20 0-64,-20 0 256,0 0-64,0 0 32,0 20-64,0 0 0,20 20-63,-20-21-33,20 1 32,-1 0-64,1 0-289,21 0 417,-21 0-384,-2-20-224,-18 0-545,20 19-929,-20-19-3908</inkml:trace>
  <inkml:trace contextRef="#ctx0" brushRef="#br2" timeOffset="177107.1299">10798 12121 9480,'0'-20'2819,"0"0"-2210,0 1-1,0 19 674,0 0-33,-20 0-577,20 0-351,0 19 31,0 21 96,0 0 1,0 19-225,0 21-128,0-20-32,0-21 0,0 21 64,0-40-128,0 19 96,0 21-352,0-20-96,20-1-97,-20-19-479,20 0-898,-20-20-2178,19 0-5893</inkml:trace>
  <inkml:trace contextRef="#ctx0" brushRef="#br2" timeOffset="177510.153">10539 12339 13452,'-18'0'449,"-3"21"-642,21-21-31,0 0 993,0 0 512,0-21-416,0 21-449,0 0 1,21 0-97,-21-20-192,18 20-128,-18-19 32,20-1-32,1 0-64,-21 0 32,20 0-96,-20 0 128,20 1-96,-20-21 96,18 20 0,3-20 0,-1 21 32,0-1 64,0 0-96,-1 20 128,1-20-128,-20 20 96,0 0 96,20 0-192,-20 0 225,0 20-225,20 0 160,0 19-256,19-19 128,-19 20-64,20-20-353,-1 19-479,2-19-1923,-21 20-8392</inkml:trace>
  <inkml:trace contextRef="#ctx0" brushRef="#br5" timeOffset="205992.7821">2222 8425 1729,'0'0'1185,"0"0"-2434,0 0 1954,0 0 1088,20 0-31,-20 0-353,20-20-672,-20 20 96,0 0 32,20 0-161,-20 0-351,0 0-193,0 0 0,0 0 192,0-19 449,-20 19-96,20 0-353,-20 0 193,-21 0 319,3-21-255,-3 21-289,21 0-31,-18 0-33,-3-20-96,1 20-256,1 0 0,-40 0 96,-2 0 0,-18 0 0,20 0 64,0 0-32,0 0 0,0 0 32,18 0-64,3 0 32,17 0-32,1 0 64,1 0 96,-1 0-32,1 0 33,19 20-161,0-20-65,20 0-63,-20 21 64,0-21-32,20 19 32,0 1-32,0 0-32,0-1 32,20 22 0,-20-2-64,0 1-65,20 20 161,-20-1 0,0 1 64,20-1-32,-20 21 32,20-20-32,-20 19 32,0 1 32,0-1 0,0 0 96,0 1 225,0 19-129,0 1-128,0-20-32,0 19 0,0 0 0,0 0-96,0 1 32,0-1 0,19 1 32,-19-21 96,0 1-32,0 19 97,0-20-33,0 1-64,20-1-64,-20 1 32,0-1-64,20 1 32,-20-1-32,0 1 32,0-1-64,0 1 96,20-21-64,-20 20 0,0-18 0,20-2 32,-20-19-32,0 20 0,19-1 32,-19 1-64,0-21 0,0 21 0,-19-21 0,19 20-32,0 2 0,0-21 64,0 19-32,0-19 64,0 19-32,0-19 0,0 0 32,0 20 32,19-21 32,-19 0-32,0 2 32,0-2-96,20 1-32,-20-20 0,0 0 0,0 0 64,0 0-64,0-1 128,0 1-64,0-20 32,0 20 96,0 0 97,-20 0-161,20 0-128,0-1 0,0 1 64,0-20-160,0 21 96,0-1 32,0-20 128,0 19 32,0-19-96,20 0-64,0 20 0,0-20 32,1 0-96,-1 0-32,18 0 64,3 0 32,18 0 0,1 0 0,-1 0-224,20 0 416,0 0-224,2 0-64,18-20 32,-20 20-97,0-19 193,20-1-96,-20 20 96,2-21 64,-2 1-96,0 20-64,20 0 64,-19-19-160,-1 19-32,-19 0-32,-1 0 64,-19 0 96,1 0 64,-3 0 32,-18 0 96,1 0 96,-1 0-160,-20 0 96,18-20 32,-18 20-128,0-20-64,21 20 33,-21-40-66,0 20-63,0-19 160,0-1-128,0 1 32,0-21 64,-21 19-128,21-37 64,0-2 160,-18-19-32,18 19 193,0 1-129,0-20-160,0 19-96,0-19 256,-20 0-192,20-1 32,-21 1 64,21-21-64,-20 21 32,20-20 64,-20 20-96,20-21-128,0 1 160,-18 0-96,18 0 64,0-20-96,-21 19 128,21-19 0,0 0 128,-20 0-192,20 20 384,0-1-63,-20-19-129,20 20-256,0 0 160,-20 19-224,20-19 160,-20 0-96,20 20 128,-19-20-161,19 19 65,-20 1 193,20 0-97,-20 39 256,0 0 96,20 20 65,-20 0-385,1 1-449,-1 19-512,0 20-224,0 0-224,-19 0-641,19 20-2562</inkml:trace>
  <inkml:trace contextRef="#ctx0" brushRef="#br5" timeOffset="208694.9366">7542 6597 11530,'0'0'993,"0"-20"-929,0 20-64,0 0 97,0 0 63,0 0 192,-20 0 32,0 0-223,0 0 159,-19 0 96,-1 0-95,-19 0-129,-2-20-32,3 20-96,-21 0-32,18 0-32,-18-20 96,-20 20 32,0-20-32,19 20 32,-19 0 0,20 0-128,-1 0-32,1 20-128,-1-20 64,22 0 96,-3 0 0,21 0 64,1 20 96,19-20 161,0 0 159,0 0-31,20 0-289,0 0-224,0 20 32,-19 0-64,19 1-289,0 17-287,0-17 63,0-2 225,0 21 288,0-20 96,0 20 32,0 19 32,0-19-32,0 20 0,-20-1 32,20 20-64,-20 1 32,20 0 32,-21-1 32,21 0-96,-20 20 64,2-18 0,18-2 192,0 0-31,-20 1-97,20 19 0,-21 1 0,21-21-32,0 21 32,0-1 32,0 20 0,0-20 129,0 0-225,0 1 0,0-1 0,0 20 96,0-19-32,0-1 64,0 1 129,0-1-65,-20-20-288,20 20 128,0 1-96,0-20 64,0 19-96,0 0 128,-20 1-64,20-1 0,-19 0-32,19 1 0,-20 0 0,0-1 0,20 20 32,-20-19-64,20-1 32,0 0 0,0 20 64,-20-19-32,20-1-32,0 0 64,0 0-128,0-19 192,0 20-160,0-1 64,0-20 32,0 21 0,0-1 33,0-19-226,0-1 193,0 20-64,0-39 65,0 0-33,0-21 0,-19 21-32,19-1 64,0 1 96,-20 19 64,0-19-128,20 19 0,-20 1-96,0-20-32,20-1 32,-19 1-160,19-20-32,0-1 192,0 1-32,0 0 0,0-20 0,0-1 64,0 1 0,0 1 32,0-2-96,0-19 0,19 0-64,-19 0 32,0 0 32,20 0 32,0 0-32,-20 0 0,20 0 32,-20-19 0,20 19 0,19-21 0,-19 21-32,20-20 32,-1 20 0,22-19 32,-2-1-129,0 20 194,21-20-97,-1 20 96,0-20-192,0 20 96,21-20 0,-1 20-32,-19-20 32,20 20-65,-1 0 162,0-19-65,-20 19-64,20 0 128,1 0 0,-1 0 0,-20 0-160,0 19 96,2-19 0,-23 0 0,22 0 32,-20 0 32,-1 20-96,1-20 0,-21 0-224,1 0 512,-1 0-352,-19 0 32,1 0-160,-1 0 512,-20 0-288,20-20 64,-20 20-128,0-19-32,-20-1 96,20 0-64,0 0-64,0-20 160,-20 1-96,20 19 32,0-41 0,-21 22 32,21 0-32,0-21 0,0 20 0,0-20-32,0 1 64,21-21 32,-21 0-128,20-19 128,0-20-96,-2 20 32,3 0 32,-1 0-64,0 19 64,-20-19-32,20 0 32,-20-20 32,19 18-64,-19-18 192,0 20 65,0-20-321,0 0 96,20-20 0,-20 20-64,0 0-64,0-1 31,-20 1-31,20-20 96,-19 19 32,-1 1-64,0 0 32,0 0 32,-19-20-32,19 19-32,0 1 0,-1 0 0,1 0-32,2-1 0,18-19 32,-21 20 32,21-1 0,-20 2 32,0-1 32,20-1-96,-20 1 32,20 0-32,-19 19 32,19-19 64,0 20-64,0-1-32,0 0 32,-20 1 32,20 0 0,0 0 0,0 0 64,20 19-128,-20 1 128,0-1 1,0 1 31,19 19-64,-19 1 96,0 0-64,0 18 64,0 1 0,0 1-192,0-1 64,0 20-64,0 0 96,0 0-96,0 20 64,-19 0 64,19 0-64,0 0 65,-20 0-129,0 0 128,0 20 0,0-20-128,0 20-32,-19 0 0,-22-20 160,23 20-224,-41 0-65,18-1-159,-38 1-609,0 20-1697,-39 1-10155</inkml:trace>
  <inkml:trace contextRef="#ctx0" brushRef="#br5" timeOffset="213187.1936">21102 7928 12043,'0'20'1313,"0"-20"-1153,0 0 961,0 0 577,-20 0-577,20 0-448,-21 0-193,-19 0 1,1 0 31,-21-20-64,-19 20-159,0 0-97,-41-20-256,21 20 128,-40 0-32,-20-20 64,20 20-224,-19 0 256,-2 0 192,2 0-63,18 0-257,21 0 0,-19 0 32,19 0-64,-21 0 128,22 0-224,-1 0 64,20 0 31,0 0-31,-1 0 96,40 20 0,1-20 65,19 0 63,1 0 64,19 20-96,20 0-64,0-20 160,0 20-64,0-1-160,20 2 161,-2-1-161,3-1 96,-1 21-128,0-20-225,0 0 546,-1 20-289,1 0-32,0-1 64,-20 1-64,20 19 64,-20-18-32,0 18 32,0-19 0,0 19 0,0-19-32,0 20 0,-20-1 32,20 1 0,-20 19 0,20 1-32,0-21 0,-20 21-32,20-1 96,-19 1-128,19 19 32,0-20 128,-20 1-160,20 0 160,-20 0 64,20-1 0,-20 0-64,20 20 129,-21-19-257,21 0 32,-18 19 128,-2-19-96,20 19 0,0-20-32,-20 1 0,20 20 32,0-1 0,-21-20-32,21 20 64,0 1-64,0-21 128,21 21-256,-21-21 192,0 0-64,0 1 64,0-1-96,0 1 32,0 0-32,0-1 32,0 0-64,0 21 32,0-22 32,20 3 0,-20-2 32,20 0-128,-2 1 128,3-21 0,-21 21 0,20-20-32,-20-21 128,0 1-160,20 0 128,-20 19-96,0 1 32,0-1-64,0 2 64,0-22 64,0 21-96,0-1 0,0-19 0,0 0 64,0 0-64,0-1 32,0 1-32,-20 0 0,20-21 0,0 22-32,0-22 0,0 1 96,0 0-128,20-1 0,-20 2 64,0-21-32,20 20 32,-20-1 0,19-19 0,1 21 0,0-21 32,0 0 96,19 0-224,1 19 96,1-19 96,-3 0-192,23 0 96,-2 0 0,1 0 0,19 20-64,20-20 32,1 0 0,19-20 64,-20 20-32,19 0 0,1 0 64,1 0-32,-1 0-96,1 0 128,-1 0-96,-1 0 0,1 0 0,-20 0-128,1 0 0,-20 0 96,19 0-32,-20 0 64,-20 0-32,20 0 64,-18 0 32,-2 0-32,-19 0 64,19 0-64,-19 0-32,19 0 32,-18 0-64,-1 0 64,-1-19-97,21 19 33,-21 0 64,-19-21 32,20 21 0,-21 0-32,1-19 32,0 19 33,0-20-33,1 20 0,-3-21-321,-18 2 289,20-1 225,-20 0-225,0 1-33,20-2-63,-20 1 96,0 1 0,21-21-32,-21 20 96,0-20-128,0 1 32,20-1 128,-20 0-192,0-19 96,18-2-96,-18 3 224,21 17-160,-21-18 32,0-1 32,0-59-32,0 20 0,0-21 32,0 21-64,0 20 32,0-1 0,-21 1 32,21 0-192,-18-1 352,18 1-128,0-1 1,-20 1-33,20 0 0,0 18 32,-21-18-32,21-1-128,0 1 160,-20 0-64,20 0 32,0-2 128,-20 2-64,20 0 32,-18-1-128,18 0 64,-21 2-224,21-3 224,-20 2-96,0 0 0,20-21 128,-20 21-224,20-1 160,0-19-32,-19 20 32,19-1 128,0-19-288,0 0 128,0 19 32,19-20-160,-19 1 32,20 19 160,-20-19-128,0 0 192,0-1-32,0 21-32,0-20-32,0 19 32,0 1-32,0-1-32,0 21 128,0-21-192,0 20 96,0 1-64,20-1 64,-20 0-96,0 1 96,0 19-64,0-19 32,0 18 64,0 2-160,0 19 96,-20 0-32,20 0 32,-20 20 0,20-20 32,-19 20-64,-1 0 0,0 20 96,0-20 32,-19 0 64,-1 0 33,0 0-33,1 0-96,-22 0-64,2 0 128,-20 0-160,-20 0-448,0 0-994,-21 0-1280,-19 0-2852</inkml:trace>
  <inkml:trace contextRef="#ctx0" brushRef="#br5" timeOffset="215422.3214">11055 8286 12716,'0'20'640,"0"-20"-608,-20 0 64,20 0 0,-18 0 193,-2 20 287,-21-20-223,21 19-225,-39-19-96,0 20-96,-21 1-161,-20-21 193,1 19-96,0-19 64,0-19 64,-21 19 0,3-21 96,17 21 128,1 0-159,0-20-33,0 20-32,38 0 64,-18 0 32,20 0 32,19 0 769,0 0-737,19 0 32,3 20-96,18-20-32,0 21-32,0-2 64,0 1 0,18 19 0,3-18-31,-1 18-33,0 1 0,0 0 0,0 19 0,-20 1 0,19 20 32,-19 19-32,0 0 32,-19 0-64,19 21 0,-20-1 64,20-19-128,0 19 224,-20 0-160,20 0 32,-20 1-32,20-1-64,0 0 96,0 0 32,-20 1-32,20-21 64,0 20 224,0 0-159,0-19-129,0-1 64,-21 0-96,21 1 64,0-21-64,-18 1 0,18-21 32,0 1 64,0-1-128,0-19-224,0 20 512,0-20-320,0-20-32,0 19 64,0-19 64,0-20-32,0 20 96,0 0-160,0-20 192,0 0-64,0 20 64,0-20-32,0 0-416,0 0 544,0 0-320,18-20 96,-18 20 0,21 0-224,19-20 576,0 20-480,-1-20 224,1 20-192,19-20-160,2 20 512,18 0-224,0-19-320,0 19 64,20 0 31,0-20 225,21 20-160,-1-20 224,0 20-32,1 0-96,18 0-256,-19 0 576,-20 0-288,1 0 0,-21 0 0,-19 0 96,-1 0 65,-39 0-65,0 0 0,-20 0 192,0 0 0,0 0-127,-20-20-97,0 20-64,20-20-32,-20 0 32,1 1-32,19-21-33,0 0 65,0 19-160,0-18 32,0-21-32,19 21 160,1-21 160,0-19-160,-20 0 96,0-2 385,0 2-257,0-20 0,0 0-96,0-20 64,0-1-160,-20 1 1,20-20-33,-20-20 32,1-1 32,-1-18 128,0 39-192,0 0 96,20-1 96,-20 21-288,20-20 64,20 20-128,-20 0 64,0 19-32,0-19 96,20 20 32,-20 0 0,-20-1-32,20 21 128,-20-1-160,0 20-1,20 21 194,-39-2-322,19 41-159,-1 0-449,1 21-320,-18 18-1089,-3 1-4164</inkml:trace>
</inkml:ink>
</file>

<file path=ppt/ink/ink2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25399" units="in"/>
          <inkml:channel name="F" type="integer" max="32767" units="dev"/>
        </inkml:traceFormat>
        <inkml:channelProperties>
          <inkml:channelProperty channel="X" name="resolution" value="4096.38672" units="1/in"/>
          <inkml:channelProperty channel="Y" name="resolution" value="5080.81592" units="1/in"/>
          <inkml:channelProperty channel="F" name="resolution" value="0" units="1/dev"/>
        </inkml:channelProperties>
      </inkml:inkSource>
      <inkml:timestamp xml:id="ts0" timeString="2011-10-16T22:27:48.742"/>
    </inkml:context>
    <inkml:brush xml:id="br0">
      <inkml:brushProperty name="width" value="0.05292" units="cm"/>
      <inkml:brushProperty name="height" value="0.05292" units="cm"/>
      <inkml:brushProperty name="color" value="#A0A0A0"/>
    </inkml:brush>
  </inkml:definitions>
  <inkml:trace contextRef="#ctx0" brushRef="#br0">8911 11982 9769,'0'0'736,"-18"0"-255,18 0 960,0 20-160,0-20-31,0 0-386,0 0-703,0 0 31,0 0 64,0 20 96,0 0-159,18 19-1,-18 21 96,0-1 160,0 1 1,0-1-33,0-18-320,0 18 65,0-19-514,0 0 641,0 0-191,21 19-65,-21-19 96,0-1-192,20-19-161,-20 20-319,20-40-257,-20 20-704,0-20-1987,20 0-4451</inkml:trace>
  <inkml:trace contextRef="#ctx0" brushRef="#br0" timeOffset="506.029">8713 12240 5829,'0'20'1826,"-19"-20"192,19 20-193,0-20-319,0 0-289,0 0-384,0 0-257,0 0 65,0 0-193,0-20-95,0 20-161,19-20 0,-19 20-96,20-20-64,-20 0-64,20-19 32,0 19-32,1-20 128,-3 1-96,2-1 64,0 0-128,1 0 64,-1 0-64,-20 1 352,18 19-192,-18 20 289,0 0-449,21 0 128,-21 20 64,20 19-32,0-18 32,0 17-128,19 3 32,-19-21-64,0 20-64,19-21-160,1 1-641,-20 0-1665,19 0-10283</inkml:trace>
  <inkml:trace contextRef="#ctx0" brushRef="#br0" timeOffset="3106.1777">14113 12042 14093,'-20'0'929,"1"0"160,19 0 288,-20 0-416,20 0-64,0 0-481,0 0-256,0 20 417,0 19-33,0 1 1,0 19-1,0 1-95,0 19-257,0 1-96,20-20 32,-20-21-64,0 1-160,19 0 224,-19 0-448,20-1 160,0 1-128,-20 0-65,20-1-191,-20-39-225,20 21-576,-20-21-449,0 0-2274,0-21-8936</inkml:trace>
  <inkml:trace contextRef="#ctx0" brushRef="#br0" timeOffset="3582.2049">13756 12499 4452,'-20'19'5861,"20"-19"-5220,0 0 480,0-19-192,0 19-160,0-20-353,0 0-128,20-1 65,-20 2-33,20-1 128,-1 0 1,1 1-33,-20-2-64,20 1 1,-20 1-33,20-21-64,-20 20 129,21-20-129,-21 21 96,18-21 225,-18 0-65,20 20-159,-20 1-1,20-1-160,-20 20 160,21-20-159,-1 20 31,-2 0-160,3 20 64,-1 0 64,0-1-224,19 1 32,1 0 128,0 0-192,-1 0 0,1 0-256,19-1-64,-18 1-353,-21 0-1185,-2 0-2979</inkml:trace>
  <inkml:trace contextRef="#ctx0" brushRef="#br0" timeOffset="6576.3762">18640 12022 3555,'0'0'7591,"-20"-20"-6534,20 20 288,0 0 929,0-20-576,0 20-737,0 0-192,0 0-193,0 0-63,0 20 288,0 0-161,20 39 1,-20 1-257,0-1-32,20 21-127,-20 0-65,0-21-192,0-19 128,19 0-160,-19-21-96,0 21-97,20-20-63,-20 20-96,20-40-225,-20 20-512,0-20-352,0 0-802,0-20-2177,0 0-6823</inkml:trace>
  <inkml:trace contextRef="#ctx0" brushRef="#br0" timeOffset="6943.3972">18381 12300 14285,'-20'19'1057,"1"-19"64,19 0 352,0 0 1,0 0-609,0 0-353,19-39-320,1 19-128,0-20 65,0-19-65,19 19 0,-19 0 32,0-19 96,0 39-96,1-21 320,-21 3-287,18 17 191,-18 21-32,20 0-416,0 0 352,1 0-256,-1 21 32,19 17-32,-19-17 32,20-1 0,-1 0-96,1 0-192,0 0-513,-1-1-608,1-19-1314,-19 0-6726</inkml:trace>
</inkml:ink>
</file>

<file path=ppt/ink/ink2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25399" units="in"/>
          <inkml:channel name="F" type="integer" max="32767" units="dev"/>
        </inkml:traceFormat>
        <inkml:channelProperties>
          <inkml:channelProperty channel="X" name="resolution" value="4096.38672" units="1/in"/>
          <inkml:channelProperty channel="Y" name="resolution" value="5080.81592" units="1/in"/>
          <inkml:channelProperty channel="F" name="resolution" value="0" units="1/dev"/>
        </inkml:channelProperties>
      </inkml:inkSource>
      <inkml:timestamp xml:id="ts0" timeString="2011-10-16T22:33:12.751"/>
    </inkml:context>
    <inkml:brush xml:id="br0">
      <inkml:brushProperty name="width" value="0.05292" units="cm"/>
      <inkml:brushProperty name="height" value="0.05292" units="cm"/>
      <inkml:brushProperty name="color" value="#FF0000"/>
    </inkml:brush>
    <inkml:brush xml:id="br1">
      <inkml:brushProperty name="width" value="0.05292" units="cm"/>
      <inkml:brushProperty name="height" value="0.05292" units="cm"/>
      <inkml:brushProperty name="color" value="#FF00FF"/>
    </inkml:brush>
  </inkml:definitions>
  <inkml:trace contextRef="#ctx0" brushRef="#br0">5022 13949 1089,'18'0'2338,"-18"0"-513,20 0 738,-20 0-129,0 0-416,0 0-96,0 0-321,0 0-383,0 0-386,20 0-127,-20 0-289,21 0-159,-1 0-225,19 0 64,1 0-192,19-19 0,1 19-193,19 0 1,0-21-96,0 21-193,-18-19-320,-2 19-480,1 0-993,-21 0-1506,1-20-3907</inkml:trace>
  <inkml:trace contextRef="#ctx0" brushRef="#br0" timeOffset="455.026">5398 13771 2530,'20'19'3812,"-20"-19"-3460,0 0-192,0 0-64,0 0-96,-40 0-64,20 20 128,-19-20 352,-1 20 129,0-1 288,-19 2 192,18-1 32,3-1-449,17-19-127,1 21-225,20-2 192,0-19 225,20 20 192,1 0-353,17-20-319,-17 20-129,19 20-64,-1-20-161,1-1-735,0 1-770,-21-20-1409,1 20-5957</inkml:trace>
  <inkml:trace contextRef="#ctx0" brushRef="#br1" timeOffset="46330.65">12307 10909 10954,'0'0'897,"0"-20"-513,0 20 577,0 0 320,0 0-192,0 0-352,0 0-417,0 20 33,-21 0 191,21 0-224,-20 0 1,2 20-161,-2-1 96,-1 21-96,-19 0 64,1 19 33,-1 0 63,-19 20-96,-1 2 97,1 18-1,-2-20-128,2 20-32,0 0 0,-1-20 0,21 1-95,-21-1 127,21-19-64,19-2-96,-20-37 64,19-2-96,3 21 96,-2 0-160,-21-21 128,21 1-320,2 0-257,-3-21-416,1-19-384,20 0-577,0 0-704,0-39-2883</inkml:trace>
  <inkml:trace contextRef="#ctx0" brushRef="#br1" timeOffset="46986.6875">11930 10949 10441,'-40'20'1858,"40"-20"-609,-21 0 65,21 0-65,0 0 64,21 0-833,-21 0 97,20 0-97,18-20-223,-17 20 63,19 0-32,0-20-160,-1 20 1,21-20-33,-21 0-96,22 20 64,-2-20-32,-19 0-96,-1 1 160,1 19-64,-20-20 0,-1 20 160,-19 0 96,20 0-32,-20 0 65,0 0-33,0 20 128,0 19-63,-20 1-225,20 0 96,0-1-96,0 1 0,0-20-128,0 20 64,0 0-96,0 0 32,20-1-288,-20-19-320,0 20-546,20-20-671,-20 19-257,0-19-2595</inkml:trace>
  <inkml:trace contextRef="#ctx0" brushRef="#br1" timeOffset="53493.0596">7383 11942 256,'-19'0'8135,"19"0"-7558,-20 0 704,20 0 993,0 0-768,0 0-770,0 0-287,0 0 127,0-19 33,20 19 64,-20 0-97,0 0 97,0 0 128,0 0-161,0 0-127,0 0-97,0 0-96,0 0-95,0 19 31,0-19-128,0 19 0,0 2 32,0-1-32,0 20-32,0-20 1,0 19 95,0 1 0,0 0-32,0-1-64,0 1 192,0-20-127,0 19-1,0-19-128,19 1 0,-19-2 32,0 1-64,0 0 128,20-1-128,-20 2 32,0-1 32,0 0-192,0-1-64,0-19-97,20 0-255,-20 0-161,0 0-31,0 0-385,0 0-33,0 0-351,0-19-417,0 19-1313,-20-20-2466</inkml:trace>
  <inkml:trace contextRef="#ctx0" brushRef="#br1" timeOffset="54070.0926">7166 12161 12459,'-20'0'833,"20"0"160,0 0 641,-21 0-577,21 0-417,0 0-320,21 0-31,-21-20 31,0 20 0,20-20-31,-20 0 95,18 0-128,-18 1 33,20-1-289,-20 20 96,21-20-96,-1-20 64,0 19-96,-2 2 128,3 0 0,-21-2-128,20 21 224,0-19-32,-20 19 160,0-20-448,20 20 481,-20 0-289,0 0 96,19 0-32,-19 0-160,20 20 320,0-20-128,0 19 65,0 2-1,-1-2-96,1 0-64,0-19-32,0 21 32,1-1-224,-3-20-96,2 20-385,0-20-416,1 20-1217,-21-20-2819</inkml:trace>
  <inkml:trace contextRef="#ctx0" brushRef="#br1" timeOffset="67925.8851">8614 11724 5637,'0'-20'1794,"0"20"-641,0 0 704,0 0-63,0 0-385,0 0-416,0 0-256,0 0-64,0 0-257,0 0-128,20 20-31,-20 0 63,0 19-160,0-19 64,0 40 97,0-21-33,0 20-128,0-18 64,0 19-160,0-21 32,20 1-128,-20 0 64,0-21-32,20 21 0,-20-20-96,0-20-288,20 20-289,-20-20-352,0 0-640,0 0-1730,0-20-4645</inkml:trace>
  <inkml:trace contextRef="#ctx0" brushRef="#br1" timeOffset="68531.9198">8456 11863 5349,'0'20'2017,"-21"-20"-191,21 0 384,0 0-352,0 19-705,0-19-416,0 0 0,21 0-193,-21-19 1,20 19-97,-20 0-160,18-20 33,-18 20-97,0-20-32,0 20-160,20 0-32,-20-20 0,21 20 32,-21-20 0,20 20-96,-20-20-32,20 1 64,-1-1-32,-19 0 64,20 0 0,-20-20-96,20 21 128,-20 19-32,0-20 96,0 20 32,0-20 64,0 20 32,20 0-224,-20 20 193,0-20 95,20 20-96,-20-1-96,20 1 0,-1 0-96,1 0-32,0 0 0,21 0-64,-23-1-705,2 1-288,0 0-1153,1 0-3940</inkml:trace>
  <inkml:trace contextRef="#ctx0" brushRef="#br1" timeOffset="72872.1681">9190 11764 4548,'-20'0'1569,"20"0"834,0 0-161,0 0-609,0 0-416,0 0-256,0 0 64,0 0-160,0 0-192,0 0-289,0 19 0,0-19 1,20 20-33,-20 20-96,0-20 97,0 19-161,19 1-160,-19 0 128,20 0-160,-20 0 0,20-1 96,-20-19-64,20 20-32,-20-20 64,21-20-224,-21 19-64,0 1-128,0-20-481,18 0-448,-18 0-1730,0 0-4773</inkml:trace>
  <inkml:trace contextRef="#ctx0" brushRef="#br1" timeOffset="73636.2118">9150 11923 2146,'-20'0'1537,"20"0"609,0 0 384,0 0-672,0 0-705,0 0-448,0 0 64,0 0 160,0 0-1,0 0-127,0 0-256,0 0-225,0 0-160,0 0-96,0 0 0,-20 0-32,20 0 0,0 0 0,0 0-32,0 0-32,0-21-32,0 21 64,0 0 32,0-19-32,0-1 0,0 20 0,0-20 0,0 0 0,0 0 64,20 0-32,-20 1 97,0-1-33,20 20 0,-20-20 0,0 0 96,20 20 0,-20 0 32,0 0-31,0 0-97,0 0-64,0 0 64,0 0 0,20 0 160,-20 20-64,0-20-96,19 20-64,1-20 32,0 20-128,21-1 32,-23 1-288,2-20-417,21 20-1249,-21 0-2882</inkml:trace>
  <inkml:trace contextRef="#ctx0" brushRef="#br1" timeOffset="79238.5322">7364 11902 3939,'0'0'1474,"0"0"-1026,0 0 577,0 0 384,0 0-448,0 0-416,0 0-65,-20 0-31,20 0 31,0 0 353,0 0 32,0 0-193,0 0-191,0 0-1,0 0 129,0 0-161,0 0-95,0 0-33,0 21-96,0-21-32,0 19-64,0-19 129,0 19-129,0 2 0,0-1-64,0 20 32,0-1-64,20 1 128,-20 0 0,0-1-31,0 21 31,0-20-96,0-1-32,0-18 0,0-2-64,0 1 128,19 19-64,-19-18-96,0-1 32,0 19 64,20-18-64,-20-21 32,0 19-32,0-19-32,0 20 0,0-20 0,0 0-33,0-20-223,0 20-224,0 0-385,0 0-481,0-19-1216,0 19-3684</inkml:trace>
  <inkml:trace contextRef="#ctx0" brushRef="#br1" timeOffset="80111.5821">7125 12101 96,'-20'40'5797,"20"-40"-5765,0 20 417,-20-20 1953,20 0-544,0 0-577,0 0-256,-19 0-96,19 0 160,0 0 0,0 20-385,-20-20-351,20 0-161,0 0-96,0 0-32,0 0-32,0-20 32,20 20 32,-20-20-32,19 0 32,1 0-64,-20 0 0,20 1 129,1-1-161,-1 0 32,-2 0 0,23 0-32,-21-1 0,0 2 128,-2 0-224,3-2 128,-1 2-32,-20 19 64,0-20 0,20 20-32,-20 0 32,0 0-64,0 0 32,0 0 32,0 20 32,20-20-32,-20 0-32,19 19-32,1-19 64,-20 21-64,20-21 128,0 19-224,0 0 96,-1 2 96,21-1-160,-20 20 64,1-20-32,-3-1 32,22 1-64,-19 0 64,-1 0-64,-2 0 128,-18 0-224,21-20 192,-21 19-32,0-19-128,0 0-64,0 0-385,0-19-1184,0 19-4357</inkml:trace>
  <inkml:trace contextRef="#ctx0" brushRef="#br1" timeOffset="80616.611">7344 11883 4868,'0'0'1185,"0"0"737,0 0 673,-20 0-930,20 0-256,-20 19-608,-1 2-416,3-2-65,-2 21 160,0-20-63,-21 20-289,23-20 0,-2 19-32,-1-19-64,1 0-64,0-20-320,20 20-930,0-20-1440,20 0-3780</inkml:trace>
  <inkml:trace contextRef="#ctx0" brushRef="#br1" timeOffset="88996.0903">15165 5246 11434,'-20'0'673,"0"0"320,20-20-128,0 20-65,0 0 290,0 0 31,0 0-449,0 0-159,0 0 127,0 0-31,0 0-161,0 0-159,20 0 127,0 20-32,19-20-31,22 20-225,-2-20-96,21 19 128,19 2-192,-20-1 128,21 19-128,-1-20-96,-20 2-96,0-1 64,-18 0-33,-3-20 65,-17 19-96,-3-19 96,-17 0-160,-21 0 95,0 0 161,0 0-352,-21-19-1057,-17 19-1378,-3-20-4516</inkml:trace>
  <inkml:trace contextRef="#ctx0" brushRef="#br1" timeOffset="89508.1196">15443 5067 3138,'40'0'3107,"-40"-20"-961,20 20 257,-20 0-674,19 0-768,-19 0-96,0 0-352,0 0-33,0 0-192,-19 0-96,-1 20-127,0 0-33,-20 0 32,1-20-96,-1 19 0,1 2 64,-22-2 64,21 1-160,1-20 160,-1 21 32,20-2-32,20 1 0,-19 0-96,19-1 0,19 2 96,1-1 0,20 19 64,-1-20 33,1 22-97,-19-2-32,19 1 0,-1-20-128,1 20 32,-20-20-128,19 19-65,-19-19-255,0-20-1250,-20 20-6598</inkml:trace>
</inkml:ink>
</file>

<file path=ppt/ink/ink2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25399" units="in"/>
          <inkml:channel name="F" type="integer" max="32767" units="dev"/>
        </inkml:traceFormat>
        <inkml:channelProperties>
          <inkml:channelProperty channel="X" name="resolution" value="4096.38672" units="1/in"/>
          <inkml:channelProperty channel="Y" name="resolution" value="5080.81592" units="1/in"/>
          <inkml:channelProperty channel="F" name="resolution" value="0" units="1/dev"/>
        </inkml:channelProperties>
      </inkml:inkSource>
      <inkml:timestamp xml:id="ts0" timeString="2011-10-16T22:40:52.368"/>
    </inkml:context>
    <inkml:brush xml:id="br0">
      <inkml:brushProperty name="width" value="0.05292" units="cm"/>
      <inkml:brushProperty name="height" value="0.05292" units="cm"/>
      <inkml:brushProperty name="color" value="#0000FF"/>
    </inkml:brush>
  </inkml:definitions>
  <inkml:trace contextRef="#ctx0" brushRef="#br0">1250 4232 384,'-21'20'11915,"1"-20"-11691,20 0-128,0 0 225,0 0 512,20 0 448,1 0-513,17 0-479,3 0-161,18 0 32,1 0 96,-1 0-32,1 0-159,19-20-33,-20 20-64,2 0-225,-2-20-287,-19 20-289,-1 0-833,1-20-1024,-20 20-1634</inkml:trace>
  <inkml:trace contextRef="#ctx0" brushRef="#br0" timeOffset="333.019">1705 4054 12363,'-20'19'256,"20"-19"129,0 0-193,0 0 353,0-19 383,20 19 1,1 0-544,-1 0-257,18 19-64,23-19 96,-22 20-128,21-20 0,-21 20-32,1-1 0,1 2 32,-3-2 0,-18 1-32,1-20 0,-1 20-32,-20 0 0,0-20 128,0 20 192,-20 0 65,-1-1-161,-17 2-32,18-2-32,-21 2-96,1 18-64,1-19-256,-21 20-1089,21-20-3140</inkml:trace>
  <inkml:trace contextRef="#ctx0" brushRef="#br0" timeOffset="10652.6093">13934 10134 9769,'0'0'672,"0"0"-576,0 0 1442,0 0 63,0 20-800,0-20-288,0 0-257,-20 0-32,20 20-64,0-1-32,0 2-31,0-1-33,0-1 64,0 1 32,0 0-64,20 0-32,-20 0-32,21 0 64,-1-1 0,-2-19 64,23 21-32,-21-21 129,19 0-1,1 0-128,0 0-96,-1 0-32,-19 0 0,20 0-160,-21 0-224,1-21-65,0 21-191,-20 0-353,21-19-385,-21 19-736,-21 0-1986</inkml:trace>
  <inkml:trace contextRef="#ctx0" brushRef="#br0" timeOffset="11142.6373">13696 10333 7751,'0'0'2947,"0"0"-2915,0 0 608,0 0 930,0 0-289,0 0-961,0 0-160,20 0-96,-20-20 33,0 20 95,20-20 64,-20 20-64,0-20 32,0 0 33,20 1-33,-20-1-128,20-1 0,-1 2 0,1-1 0,-20 0 0,20 1 96,0-2 1,1 21-65,-21-20 32,18 20-64,-18 0 32,20 0 96,-20 0 1,20 0-1,1 0-64,-1 20 0,-2-20-160,3 21 96,19-21-96,-20 19-384,19-19-513,-19 20-2210</inkml:trace>
  <inkml:trace contextRef="#ctx0" brushRef="#br0" timeOffset="15029.8596">15900 8723 5381,'0'0'64,"0"0"128,0 0 737,-20 0 416,20 0-320,0 0-705,20 0-96,-20 0 353,0 0 256,19 0-193,-19 0-159,20 0-193,-20 0-128,0 0-96,20 0-32,-20 0 0,20 0-32,1 0 32,-21 0 65,18 0 127,22 0-64,-19 0 0,19 0 96,-1-20 1,21 20-1,-21 0-64,21 0-64,19-19 32,-20 19 96,20 0 1,2-21-97,-2 21 0,-20 0 32,20 0 0,2-19-31,-2 19 63,0 0 96,20 0 32,-20-21 65,20 21-97,1 0 0,-1-19-31,0 19-161,20 0 0,1-20-32,-21 20-32,20 0-32,1 0 32,-1-20-32,-20 20-32,19 0 32,-37 0 0,18 0-64,-20 0 192,0 0-96,0 0 65,2 0-65,-2 0 160,-20 0 128,1 0-224,-21-20 64,-19 20-127,0 0-33,0-20-257,-20 20-479,0 0-1314,-20 0-5221</inkml:trace>
  <inkml:trace contextRef="#ctx0" brushRef="#br0" timeOffset="47553.7199">14352 6717 4964,'0'0'1249,"0"0"-288,0 0 1538,0 0-802,0 0 129,0 0-353,0 0-544,0-21-320,0 21-33,20 0 65,-2 0-353,2 0-192,21-19 32,-1 19-63,19-21-33,0 2 0,1 0 0,-21 19 0,22-21 64,-23 1-224,3 20-129,-1 0-31,-21-20-352,1 20-546,0 0-223,0-20 32,-20 20 31,0 0-127,0-20-929,-20 20-513,0 0-832</inkml:trace>
  <inkml:trace contextRef="#ctx0" brushRef="#br0" timeOffset="47826.7355">14789 6418 10153,'0'0'737,"18"0"-673,-18 0 769,41 20 416,-21-20 0,19 0-480,1-20-481,19 20-192,1 0 224,-1 0 321,2 20-225,-23-20-191,3 20-193,-21 0-32,0-20 64,-20 20 64,-20-1 96,0 1 96,-1 0 33,-19 0-97,22-20 0,-23 20-224,21 1-160,0-2-801,20-19-897,0 19-3010</inkml:trace>
  <inkml:trace contextRef="#ctx0" brushRef="#br0" timeOffset="49523.8326">15702 6338 7431,'18'41'0,"-18"-22"32,21 21-32,-21 20 160,20-1 673,-20 2 191,0 17-767,20-18-161,-20-20-64,20 0 544,-20-21 417,19-19-224,-19 0 416,0 0-128,0-39-833,-19-1-352,19 0 128,0-19 32,-20 0-32,20-22-320,0 22-1217,0-1 864,0 21 481,20 19-257,-1-1 193,21 21 128,-20 0 64,0 21 64,-1-1 96,1-1-32,0 21-32,-20-20 0,0 0 32,-20 0 224,0-1 129,1 1-225,-1-20-128,-20 0-1121,20 0-1986</inkml:trace>
  <inkml:trace contextRef="#ctx0" brushRef="#br0" timeOffset="49948.8569">16079 6478 14830,'0'0'224,"0"-20"-96,20 20-96,0 0 192,-2 0 128,23-20-223,-21 20-1,0-20-192,-1 20 224,-19-20 0,0 20-64,0-19 32,0-1 0,-19-1-32,-1 21-128,0 0-128,-21 0 32,23 0 64,-22 21 0,19-1 64,1-1 32,0 1 32,40 0 0,-20 20 64,41-20 32,-21-20 1,39 19-97,-19 1-161,-1-20-287,1 0-513,-20 20-1377,19-20-2210</inkml:trace>
  <inkml:trace contextRef="#ctx0" brushRef="#br0" timeOffset="50388.882">16475 6438 7751,'21'-20'2530,"-42"20"-1281,21 0-576,-20 0-321,0 20 385,2 0 64,18 0-449,-21 0-320,21-1-32,0 1 32,21 0 32,-3 0 64,2-20 33,0 0 31,1 0-64,-1 0-64,19-20 32,-39 0 0,20 0 0,0-19 32,-20-1 0,0 0 129,0-20-193,0 1-64,-20-1 0,0 1-32,-1-1 64,3 40 32,-2 0-32,-1 20 64,1 0 32,0 0 128,20 40-64,-18 0 97,36-1-65,-18 1-96,20 20 96,21-20-64,-21 0 1,19-20-97,1 19 32,-20-19-224,-1 20-225,1-40-31,0 20-193,0-20-480,-20 0-1185,0 0-2274</inkml:trace>
  <inkml:trace contextRef="#ctx0" brushRef="#br0" timeOffset="51066.9208">16733 6498 9961,'0'19'1473,"0"-19"-1280,0 0 1184,20-19 96,-20 19-128,20 0-480,0 0-576,-20-20-97,20 20 96,-20 0-32,19 0-64,-19-20-160,20 20 65,-20 0-97,20-20 32,-20 20 0,0-20-96,0 20 256,0-20-192,0 20 128,0 0-32,-20 0-64,20 0-64,-20 0 32,1 0 0,19 0-64,-20 0-96,0 0 64,0 20 64,20 0-32,0 0 0,-20 0 160,20 0-128,20-1 96,0 1 0,0 0 64,19 0-128,-19 0 96,21-20-32,-1 0 32,-22 0 32,23-20-32,-21 0-128,19 0 32,-39 0-192,20 1 128,-20-1-192,0 0-129,20 20-159,-20 0-193,20 0 257,0 0 352,-20 20 64,19 19 160,-19-19-32,0 20 0,20-20 64,-20 1 96,0-2 64,-20 0 33,20-19 63,-19 0 0,-21 0 65,20 0-417,-19 0-384,-1-19-673,20 19-929,-1-19-2787</inkml:trace>
  <inkml:trace contextRef="#ctx0" brushRef="#br0" timeOffset="51253.9315">17230 6498 14541,'0'0'1089,"19"0"-608,1-20 768,21 20-576,-21-20 95,18 20-479,-17 0-289,19-20-801,-21 20-609,-19-20-1248,20 0-4997</inkml:trace>
  <inkml:trace contextRef="#ctx0" brushRef="#br0" timeOffset="51657.9546">17310 6219 11627,'-21'20'672,"21"20"-352,0-20 673,0 19 225,21 21-322,-1-20-543,-2 0-225,2-1-352,1-19-129,-1 20-63,0-20-257,-1 1-192,-19-21 257,0 19-33,20-19-1184,-20 0-450,0-19-447,0 19 1312,0 0 2243,0-21 1922,0 21-993,0 0-898,0 0 257,0 21-160,0-21-768,20 0-578,0 0 33,0-21 128,-20 21 160,19-20-97,-19 20 97,20-20 64,-20 0 0,0 0-160,0 20 32,0-19-192,0 19 64,0 0 31,20 0 482,-20 19 511,20 1-415,-20-20-225,20 20-352,-1 0-1442,1-20-3363</inkml:trace>
  <inkml:trace contextRef="#ctx0" brushRef="#br0" timeOffset="51765.9608">17646 6418 8103,'-19'-20'-3235</inkml:trace>
  <inkml:trace contextRef="#ctx0" brushRef="#br0" timeOffset="52227.9872">17846 6517 9577,'-20'20'4452,"0"-20"-4164,0 20 1057,-1 0 97,21 0-738,-20 1-543,20-2-161,20-19-353,1 19 129,-1-19 128,0 0-128,0 0-257,-1-19 289,1 0 256,-20-2-32,20 1 0,-20 20 0,-20-20 160,20 20-160,-20 0-32,20 0-32,-19 0 0,19 20 32,0 0-32,0 1 32,0-21 0,19 19-96,1-19-192,0 19 192,0-19 96,0 0 192,-20-19 96,19 19-96,-19-19 161,20 19 31,-20 0-128,20-21-95,-20 21-65,20 0 0,0 0-96,-1 0-32,-19 21-128,20-21-257,-20 19 65,0-19-161,0 19-159,20-19-449,-20 0-1186,0 0-2305</inkml:trace>
  <inkml:trace contextRef="#ctx0" brushRef="#br0" timeOffset="52495.0025">18203 6021 8391,'58'-20'1250,"-37"20"1504,19 20-768,-20-1-673,19 1-352,-19 0-576,0 0-385,-20 0-257,0 20 129,0-21 96,-20 2-32,0-2-128,0 1-192,20 1-65,-19-21-544,19 19-2466</inkml:trace>
  <inkml:trace contextRef="#ctx0" brushRef="#br0" timeOffset="52632.0103">18460 6517 18097,'40'20'192,"-40"-20"1473,0 0-864,20 0-1121,-40 20-1570,20-20-3747</inkml:trace>
  <inkml:trace contextRef="#ctx0" brushRef="#br0" timeOffset="53570.064">14352 7690 10634,'0'0'864,"20"0"-768,-20 0 513,38 0 256,-17 0 448,19-20-352,-1 20-577,1 0-288,19-20-96,1 20 0,-21-21-32,1 21-224,19-19-32,-18 0-193,-21 19-672,0-21-1089,-1 2-1890</inkml:trace>
  <inkml:trace contextRef="#ctx0" brushRef="#br0" timeOffset="53815.078">14728 7510 11434,'-20'0'96,"40"0"-128,-20 0 128,41 0 289,-3 0 480,3 0-65,-1 0-351,19 0-225,-19 0 128,-1 20 193,1 1-385,-20-21-32,-20 19 0,0 21 64,-20-21-31,0-19-97,0 21-128,-19-1 64,19 0 64,-20-20-64,20 20-545,1-20-1249,19 0-3010</inkml:trace>
  <inkml:trace contextRef="#ctx0" brushRef="#br0" timeOffset="54825.1358">15463 7292 12011,'0'-20'705,"-20"20"95,20 0-575,-20 0-97,20 0 320,-19 0-32,-1 20-127,20-20 31,-20 20 32,20 0 33,-20 20-193,20-21-128,0 21 0,20-20-96,-20 0 0,20 0-32,19-1-32,-19-19-32,20 20-32,-1-20-1,1 0-127,-20 0-256,19-20-385,-19 20-256,1-19-193,-1-1-447,0 20-514,-2-20 802,-18 0 416,0 0 993,0 0 224,0 20 1826,-18 0-609,18-19-769,-20 19-383,20 0 63,-20 19 641,20 1-97,0-20-383,0 20-193,0 0-128,0 0 0,20-20-64,0 20-160,19-20-32,-19 0 224,0 0 64,0 0-96,-20 0-32,19 0-225,-19 0-255,0-20 192,0 20-129,0 0-576,0 0-192,0 0 1057,0 0 480,20 0 321,-20 0-289,0 0-128,0 20 257,20-20 127,-20 0 193,0 0 352,0 0-160,0-20-32,-20 0 96,0 20-416,20-20-321,0 0-224,0 0-128,0 1-288,0-1-289,20 20-448,0-20 385,20 0 63,-1 20-160,-19 0 289,0 0-129,1 0-1761,-3 0-3203</inkml:trace>
  <inkml:trace contextRef="#ctx0" brushRef="#br0" timeOffset="55380.1675">15662 7372 9609,'0'0'640,"0"0"738,20 0 703,-20 0-735,20 19-417,-2 1-673,3 0-192,-1 0-416,0 0-641,19 0-1314,-19-1-3330</inkml:trace>
  <inkml:trace contextRef="#ctx0" brushRef="#br0" timeOffset="56210.215">16137 7074 11851,'0'-20'256,"0"20"-736,21 0 768,-1 0 0,20 0 449,-1 0-33,1 0-511,-1 20-257,-19-1 96,-20 2 224,20-2-32,-20 2 32,-20-2 385,20-19 160,-20 20-225,1 0-159,-1 0-161,20-20-224,-20 20-128,20-20-897,0 19-1922,0-19-4420</inkml:trace>
  <inkml:trace contextRef="#ctx0" brushRef="#br0" timeOffset="56341.2225">16396 7451 14317,'0'40'448,"21"-40"225,-21 19 608,0-19-832,0 0-481,18 0-1666,-18 20-9512</inkml:trace>
  <inkml:trace contextRef="#ctx0" brushRef="#br0" timeOffset="56953.2575">14471 8623 3331,'0'0'9385,"0"0"-8393,0 0-63,20 21 32,-1-21-64,21 19-224,0 21-225,19-20-128,0 20-127,2 0-97,18-21 0,0 21-192,0 0 96,1-20-224,-21-1-161,0 2-63,-19-2-609,-19 1-1442,-1-20-3298</inkml:trace>
  <inkml:trace contextRef="#ctx0" brushRef="#br0" timeOffset="57219.2727">15145 8862 10602,'-20'-20'928,"20"20"-992,0 20 353,20-20 640,0 20 448,19-20-480,1 20-321,21 0-159,-22-1 255,1 2 65,-1-2-481,1 1-32,-20 0-128,0 0-96,-20 0 193,0 0 447,-20-1-63,0-19-65,-20 21-95,21-21-97,-21 0-320,0 19-32,21-19-416,-1 20-706,0-20-607,20 0-2243</inkml:trace>
  <inkml:trace contextRef="#ctx0" brushRef="#br0" timeOffset="57990.3168">15919 9121 12844,'0'0'96,"0"0"-737,0 19 641,0 1 0,0 20 192,0 0 33,0-1-161,20 1 96,-20-20 352,0 0 161,20 0-65,-20-20-95,0 0 480,0 0-288,0-20-609,0 0-32,20-20-64,-20 20 64,21-19-64,-21 19-449,18-20-191,2 40 191,0-20 257,-20 20 96,21 20 192,-21 0 160,20 0-95,-20 0-97,0 0 0,0-1 32,20 1-32,-20-20 0,0 0 32,18 0 96,-18 0 96,0 0-256,21-20-32,-21 1 0,20 19-32,0-20 32,0 20 0,-1 0 32,1-20 225,0 20-1,0 20-32,0-20-256,-1 20 96,-19-20-32,0 19 96,0 1-160,0 0-160,0 20-737,0-40-897,0 20-1633,20-1-2114</inkml:trace>
  <inkml:trace contextRef="#ctx0" brushRef="#br0" timeOffset="58358.3379">16575 9279 14830,'0'-19'800,"-20"19"-800,-1 0 192,3 0-127,-2 0-1,-1 19 96,1 1-128,20 20 32,-20-20 32,20 0 192,20-1-96,0 1-160,1 1 65,-1-21 31,-2 0 32,23 0-64,-21-21-64,0 21-64,-1-20 64,1-19 0,-20 19 0,0 0 0,0 0 96,-20 20 32,20-20 161,0 20-97,0 20-160,-19-20 288,19 20-192,19 0-128,-19 0-64,20 0-64,0-1-320,0 1-353,0 1-480,-1-21-1185,1 19-1858</inkml:trace>
  <inkml:trace contextRef="#ctx0" brushRef="#br0" timeOffset="58777.3618">16733 9200 12427,'0'0'-1185,"0"0"-1089,0 0 2883,0 0 864,0 0-416,0 20-929,0-20-160,0 0 96,0 0-32,0 0-384,0 0-1378,0 0 321,0 0 1185,0 0-353,0 0-1697,0 0 224,-19 0 1505,19 0 578,0-20 127,0 20 192,0 0 225,0 0 800,0 0 865,-20 0-288,20 0-160,0 0-225,0 0-96,0 0-384,0 0-192,0 20-96,20-20 128,-1 0-160,1 0-385,20 0-224,19 0-160,-18 0 64,-1 0-96,-1 0-64,-19 0-801,0 0-192,0 0-929,-20 0-2658</inkml:trace>
  <inkml:trace contextRef="#ctx0" brushRef="#br0" timeOffset="59346.3944">16575 9379 1761,'0'0'3427,"0"-20"-2370,-20 20 1634,20 0 96,0-20-737,-21 20-641,3 0-769,-2-20-383,-1 20-193,1 20-64,0 0-32,20 0 0,-18-1 0,18 1 64,18 1 0,2 18 64,0-19-96,21-1 64,-23 2 0,43-21 64,-22 0 192,-19 0-31,20-21 127,-20 2 257,-1-21 127,-19 21-159,0-22 32,0 22-225,-19-21-256,-21 20-96,20 0-160,0 0-32,1 20-288,19 0-353,0 0-416,0 0-737,19 0-608,21 0-2723</inkml:trace>
  <inkml:trace contextRef="#ctx0" brushRef="#br0" timeOffset="59585.408">16832 9061 10698,'-19'0'1025,"19"0"-609,0 20 1634,0 20-288,0-21-385,0 21-384,0 0-385,-20 19-191,20 1-65,0-20-384,0-1-96,0 1-641,0 0-160,0-21-512,20 2-1474,-1-1-3523</inkml:trace>
  <inkml:trace contextRef="#ctx0" brushRef="#br0" timeOffset="59859.4237">17051 9379 7591,'0'0'6053,"-19"0"-6885,-1 19 607,0-19 322,0 20 127,20 1-160,0-21-128,20 19-193,0 1-31,0 0 192,-1-20 64,21 0-128,-20 0-32,19 0 416,-19-20 577,-20 0 96,20 1 192,-20-2-64,-20 21-161,0-20-191,1 1-609,-21 19-32,20-20-256,20 20-1121,-20 0-2435,20 0-8135</inkml:trace>
  <inkml:trace contextRef="#ctx0" brushRef="#br0" timeOffset="60083.4365">17310 9498 5925,'0'19'1730,"20"-19"160,-20 0 1793,0 0-1569,0-19-769,0-1-416,0 0-256,0-20-1,0 20-351,18 1-33,-18-1-224,0 0-256,0 0 192,20 20-192,1 0-385,-21 20-640,20 0-1441,0 0-4037</inkml:trace>
  <inkml:trace contextRef="#ctx0" brushRef="#br0" timeOffset="60696.4716">17627 9398 14637,'-20'-19'385,"-20"19"-866,20 0 802,1 0 255,-1 19-31,0 1-417,20 1-128,0-2-32,0 1 0,20 19-32,0-18-385,-1-21-159,21 20 319,-20-20 65,19 0-320,1 0 31,-20 0 321,1-20 32,-3-1 160,-18 21 32,0-19 160,0-1 224,0 20-223,0-20 63,-18 20 352,18-19 33,-21 19-417,21 19-64,-20 1-96,20-20-32,20 20 33,-20-1-1,21 2-96,17-1-193,-17-20-95,-1 20 128,0-20 160,0 0 128,-1 0-32,-19-20-32,20 20 32,-20-20 32,0-1-96,0 2-128,-20 19 0,20-20-64,0 20 96,0 0-32,0 20 31,0-1 65,20 22 0,0-21 32,0 40 32,0-21 97,-1 1-97,1 0-32,-20-1 32,0 1 96,-20-20 288,1 0 321,-21-20 192,20 19 64,-19-19-385,-1-19-352,-1-1-352,3 0-160,-3 0-96,21-20-193,0 21-672,20-1-2178,0-20-1954</inkml:trace>
  <inkml:trace contextRef="#ctx0" brushRef="#br0" timeOffset="60933.4852">18162 9538 15919,'0'-21'800,"0"21"-2978,-18 0 1666,-3 0 896,1 0-64,0 21-95,0-1-129,20 20-64,20-21 64,0 2-32,21-2-160,-23 1-481,23 0 481,-21-20 64,18 0-224,-17 0-1153,-1-20-609,-20 0-2146</inkml:trace>
  <inkml:trace contextRef="#ctx0" brushRef="#br0" timeOffset="61150.4976">18361 9200 15214,'20'20'897,"-20"0"-1025,0 19 512,0 1 1089,-20 20 65,20-21-833,0 21-449,0-21-96,0 22-192,0-22-128,0 1-609,0 0-512,0 0-257,0-20-319,0-20-1475,20 0-3202</inkml:trace>
  <inkml:trace contextRef="#ctx0" brushRef="#br0" timeOffset="61373.5103">18480 9717 2402,'40'0'7559,"-19"-20"-7687,-3 20 640,2-20 2147,0 20-449,-20-20-1313,0 1-833,0 19-96,-20-21 32,-18 21-32,17 0 96,1 21 128,-20-2 0,40 1-96,0 0 225,0 20-225,20-20-64,0-1-224,21 1-97,-3-20-512,3 0-2209,-1 0-8874</inkml:trace>
  <inkml:trace contextRef="#ctx0" brushRef="#br0" timeOffset="61604.5235">18798 9279 5445,'60'20'12171,"-21"-20"-12107,1 20 929,-1 0 929,1 0-224,1 0-513,-23-1-673,-18 22-480,-18-22 64,-2 21-480,-21 0-417,3-20-64,-3 20 97,21-21-417,20 2-1122,0-2-1408,0 1-8809</inkml:trace>
  <inkml:trace contextRef="#ctx0" brushRef="#br0" timeOffset="61712.5297">18976 9796 14477,'0'40'1474,"20"-20"-1378,-20 0 1121,20-1-64,-20 2-1601,-20-21-4453</inkml:trace>
  <inkml:trace contextRef="#ctx0" brushRef="#br0" timeOffset="62239.5599">14590 9638 16591,'-20'-21'801,"20"21"-641,0 0-256,20 21 96,-1-2 480,1 1 353,40 20-384,-1 0-513,0-21-129,2 21-31,-2-20 128,1 20-64,-1-21-449,-19-19-31,19 21-321,-39-21-641,19 0-2465</inkml:trace>
  <inkml:trace contextRef="#ctx0" brushRef="#br0" timeOffset="62448.5718">15165 9796 13965,'0'0'1057,"21"20"-1185,-3-20 160,2 20 192,0 0 737,21 19 96,-21-18-513,-1-2-223,-19 1 31,0 0-128,0 0 353,-19 0-321,-21 0 96,-1-20-128,3 20-224,-3-20-704,1 19-674,40-19-1216,-19 0-3684</inkml:trace>
  <inkml:trace contextRef="#ctx0" brushRef="#br0" timeOffset="62831.5937">15621 10055 14669,'-39'0'1378,"39"-20"-1442,-20 20 0,40 0 704,-20 0 962,39 20-513,2-20-289,-1 0-543,19 0-33,0 0-160,-19 0 0,19 0-192,-19 0-641,-20-20-512,1 20-288,-3 0-1731,-18 0-4867</inkml:trace>
  <inkml:trace contextRef="#ctx0" brushRef="#br0" timeOffset="62997.6032">15761 9916 13068,'0'39'224,"0"1"-192,0 0 256,0-1 225,0 2-257,20-2-256,-20 0-288,0 2-97,20-2-191,-20-19-1186,19 0-2882</inkml:trace>
  <inkml:trace contextRef="#ctx0" brushRef="#br0" timeOffset="63271.6189">16000 10313 14637,'0'20'417,"0"0"-994,18-1 385,-18-19 993,0 0 800,0 0-640,0 0-384,20-19-321,-20-1 321,0 0-1,20 0-384,-20 0-224,21 0 32,-1 1-32,0-1 0,-2-1-160,3 21 96,-1 0 96,0 0-64,0 0-545,-1 21-640,-19-21-1409,20 20-5830</inkml:trace>
  <inkml:trace contextRef="#ctx0" brushRef="#br0" timeOffset="63602.6378">16396 10234 11146,'0'19'4292,"0"-19"-4516,0 20 224,-20 20 128,20-20 96,0 0-64,0 20-160,20-21 0,1-19 0,-3 20 0,2-20 96,0 0-160,1-20 0,-21 1 64,20-2 0,-20-18 0,0 19 32,0 0-32,0 0-64,0 0 128,0 20 257,0 0-65,0 20 192,0-20 65,0 20-353,18 0-128,-18 20-32,21-21-384,-1 2-705,-20-21-1602,40 19-3747</inkml:trace>
  <inkml:trace contextRef="#ctx0" brushRef="#br0" timeOffset="63820.6503">16793 10293 12587,'-40'0'2307,"20"0"-2468,1 20 322,19-20 1056,0 20-449,0 0-479,0-1-225,19 2-128,21-2-128,-20-19-33,19 0-95,1 20-449,-19-20-640,-1 0-1538,0-20-4580</inkml:trace>
  <inkml:trace contextRef="#ctx0" brushRef="#br0" timeOffset="64029.6622">16972 9975 15630,'20'60'417,"-20"-21"-417,0 21 192,20-20 1153,-20 20-288,20-21-833,-20 1-192,0 0-256,0 0-384,0-1-481,0-19-2050,19 0-5798</inkml:trace>
  <inkml:trace contextRef="#ctx0" brushRef="#br0" timeOffset="64238.6742">17249 10313 13676,'-39'0'32,"19"0"-128,0 0 1570,0 20-1,1-20-736,-1 20-321,20-1 33,20 2 31,19-2-160,-19 1-127,39-20-225,-19 20-289,1-20-159,-23 0-1538,23 0-3619</inkml:trace>
  <inkml:trace contextRef="#ctx0" brushRef="#br0" timeOffset="64569.6931">17389 10074 4612,'0'0'2242,"20"0"-288,-20 0 1313,20 0-1249,-1 0-673,21 20-256,0-20-480,-1 21 95,-19-2 257,20-19 64,-21 20-768,-19-20-97,0 20 448,0-1-191,-19-19-225,-21 21-32,20-1-96,0-1-160,20 1-641,0 0-480,0 0-705,20 0-2114,0-20-4996</inkml:trace>
  <inkml:trace contextRef="#ctx0" brushRef="#br0" timeOffset="64700.7006">17627 10492 8648,'39'40'768,"-39"-21"-351,20-19 3074,-20 0-864,0 20-1378,20-20-929,-20 0-448,0-20-2050,0 20-4580</inkml:trace>
  <inkml:trace contextRef="#ctx0" brushRef="#br0" timeOffset="69256.9612">3333 13849 7334,'20'0'833,"-20"21"-833,21-21 1089,-1-21 609,-20 21-545,0 0-416,18 0-129,-18 0-255,20 0 127,-20 0 0,0 21-255,21-21-1,-21 0 0,20 0 128,0 0-159,-1 0 31,1 0 0,20 0-96,-20 0-64,19 0 0,1 0-64,-1 0 0,1 0 32,21 20-32,-23-20-32,23 0 32,-22 0-96,21 0-96,-21 0 0,21 0 192,-1 0-224,0 0-129,2 0 353,-2 0 192,1 0-31,-1 0 63,20 19 160,2-19-63,18 0-129,0 0 160,0 0 32,19 0-95,2-19-161,19-1-64,1 20 64,18-21-96,-19 21 64,19-19 0,-18 19 64,18-20 97,-18 0-97,-2 20 64,1-19-32,1 19-192,-23 0-32,-17 0 96,0 0-32,0 0 0,-21 0-64,0 0-32,-39 0 128,19 0-64,-39 0 32,0 0-64,-20 0-224,0 0-353,0 0-576,0 0-961,-20 19-3523</inkml:trace>
  <inkml:trace contextRef="#ctx0" brushRef="#br0" timeOffset="71915.1133">3592 11009 5829,'-20'19'1730,"20"-19"-994,0 0-575,0 20 767,0 1 193,0-2-448,20 1-192,-20 20-97,0 0 385,19-1-33,-19 1 1,0 19-257,0 1-351,0 0-65,0-1-64,0 21 0,-19 19 0,-1-19-160,20-1-225,-20 20 161,0 1 192,0-21 0,1 20 32,19-39 96,-20-1 320,20 1-31,0-21 127,0 2 1,-20 19-353,20 19-96,0-20-32,0 21-128,0-20-192,-21-1-33,21 21 65,0-41 64,0 21 96,0-20 32,0 19 0,-20-39 32,20 20 0,0-20 0,20-1 0,-20 1-1,21 1 33,-1-21 33,0 0-1,-20 19 0,19-19 32,1 0-64,0 0-32,0-19-32,0 19-97,19-21 33,-19 21 128,20-20 32,-21 20-32,21 0 0,1-19 96,-3 19-64,3-20 0,18 20 0,1-20-32,-21 20 0,21 0 0,19-20 0,-20 20 0,22-20 129,-2 20 63,0 0-64,0 0-96,2 0 96,-2 0-96,20 0 0,-20 0-32,20 0 0,-20 0 0,21 0 0,-1 0 0,0 0 0,-18 0 0,18 0 32,0 0 0,-20 20-32,20-20 32,1 0-32,-21 0 96,20 0-32,0 0-32,-20 0 0,20 0 0,-18 0-64,18 0 64,-20 0-64,20 0 0,-19 0 32,-1 0 0,20 0 0,-19 0 64,0 0 65,-1 0 63,-21 0-96,23 0-64,-2 0 0,-20 0-32,2 0 32,-3 0-32,-17 0 0,-2-20 0,1 20 0,-1 0 32,1 0 0,-20 0-32,0-20 64,-20 20 0,20 0 32,-20 0 0,0-19-32,0 19-32,0-20-64,0 0 96,0 0 0,0 0-64,0 0 33,0 0 31,0-19 32,0-1 0,0 0-64,0-19-32,0-1 0,0 0 0,0 1 0,0-1 32,0-19 0,0-1 0,0-20 128,0 1-64,0 0-256,0 20 416,-20-2-256,20 3-32,0-22 224,-20 21-31,0 0-258,0-1 97,0 0 32,1 1-64,19 19 64,-20 1-32,0 19 32,20 1-32,-20-1-32,20 0 97,0 1-33,-21 18-64,21-18 32,0 18 0,0 2-33,0-21 98,0 40-97,0-20 32,0 0 64,21 20-96,-21 0 64,0-20-129,0 20 97,0 0-64,0-20 193,0 20-97,0 0 256,-21-19-256,21 19-32,-38 0 32,17 0-32,-37-20 0,17 20-160,-38 0 128,0 0 32,-2 0-160,-18 0 96,-19 0-33,-1 0 97,0 0 32,-21 0-32,2 0 32,-21 0-96,0 0 96,0 20-64,1-20 32,-2 0 32,2 0-64,0 19 96,-22-19-31,22 0-66,18 0-63,2 0 128,-22 0 0,21 0-64,1 20 96,-2-20 1,21 20 31,-19-20-64,39 20 64,-21-20-96,21 20 0,20 0-64,-1 0-481,0-1-1088,22 2-2627</inkml:trace>
  <inkml:trace contextRef="#ctx0" brushRef="#br0" timeOffset="73570.2079">9468 13810 4644,'-20'20'2498,"0"-20"-1665,-1 19 160,21-19 352,-18 0 193,18 0-577,0 0-129,0 0-63,0 0 64,18 0-192,3-19-161,-21 19-64,40 0-63,-20 0-161,39 0-160,-19 0-32,39 0 32,0 0-128,21 0-32,-1 0-128,20 0 31,21 0 193,-2 0 32,1-20 32,1 20 32,18 0 97,0 0 95,-18 0-32,19 0-64,-41-20-128,-19 20-32,-18 0 32,-22 0-288,-19 20 160,-40-20-256,0 0-225,0 20-32,0-20-255,-20 0-1026,-20 0-1826</inkml:trace>
  <inkml:trace contextRef="#ctx0" brushRef="#br0" timeOffset="75077.2941">11314 13055 8584,'0'0'768,"0"0"-736,0 0 257,21 0 351,-21 0 65,38 0 224,-18 0-160,21 0-129,18 0-255,0 0-33,1 0 0,19 0-160,0 0-96,20 0-96,1 0-32,-1 0 0,0 0-64,-18 0 64,-2 0 32,0 0 0,-20 0-96,-19-20-160,-20 20-737,0 0-1441,-20 0-1634</inkml:trace>
  <inkml:trace contextRef="#ctx0" brushRef="#br0" timeOffset="76599.3812">13637 13930 8968,'-41'19'1089,"21"1"-576,2 0 864,18-20-224,0 0 96,0 0-800,0 0-33,18 0-32,2-20-160,1 20-63,19 0-97,19-20-32,1 20-32,-1 0 0,20-19 0,0 19 32,2 0-32,18-21 96,0 21-32,19-19-32,2-1-32,-1 20 32,21-21-32,-2 21-32,21-19 32,-1 19 0,2-20 0,-2 20-32,2-20 32,-2 20 0,0-19 0,2 19 0,18-21 32,-18 21-32,-2-20 0,0 20 32,2-19 32,-2 19 128,-19 0-32,-19 0-32,-1-20-31,-1 20-97,-19 0 0,-18 0-193,-2 0-191,-20 0-193,-19 0-191,-20 0-770,0 0-1889</inkml:trace>
  <inkml:trace contextRef="#ctx0" brushRef="#br0" timeOffset="77333.4232">16198 13035 8456,'-40'20'1953,"19"-20"-896,21 0 929,0 0-801,0 0 33,41 0-386,-21 0-255,39 0-225,20 0 129,2 0-97,18 0-96,19 0-192,1 0 0,21 0-320,-21 0-801,0-20 0,-20 20-512,1 0-2499,-41 0-6950</inkml:trace>
  <inkml:trace contextRef="#ctx0" brushRef="#br0" timeOffset="97555.5798">14390 6179 7655,'0'0'1121,"20"0"-320,-20-19 288,21 19-865,-21 0-128,20-20 192,-20 20 161,0 0-65,0 0 225,0 0 383,0 20-223,0-20-256,-20 0-289,-1 0-96,1 0 0,2 0-64,-2 0 0,-21 0 0,-18 0-32,19-20 0,-19 20 32,-1-20 65,1 20 31,-20-20-128,18 20-32,-18 0 32,0 0-64,0 0 64,-2 0-32,22 0 32,1 20 0,-3-20 0,22 0 0,-21 0-32,21 0 32,-1 0-32,20 0 0,-1 0 64,3 0 64,18 0 96,-20 0-64,20 0-160,0 0 0,0 0 33,0 0 63,20 20 0,-20-20-32,0 20 0,0-20-32,0 19 0,0 21 0,0-20-32,0 20 32,0 0-32,0 0 0,0-1 0,0 1 0,0 20 0,0-21 0,18 21 0,-18-1 0,0 2 0,0-2 0,0 1 32,0-1 0,0 1 0,0 19 0,0-20 32,21 21-96,-21 0 0,0-1 64,20-20-64,-20 21 96,20 0-64,-20-2-32,0 3 64,0-22 0,0 21 96,0-1 161,0 1-161,0-1-64,0 1 32,0-1-128,-20 1 64,20-1 0,0 1-32,0-1 0,-20-20 96,20 21-64,-21 0-64,21-1 96,0-19-64,-18 19-32,18-19 64,0 0-32,0-1 0,-20 1 0,20-1 64,0 1-128,-20-21 160,20 21-64,0-20-288,-21 20 512,21-20-224,0 0 0,0-21-128,0 21 160,21-20-128,-21 20 32,0-21 96,-21 1-96,21 0 32,0 0-32,0 0 64,0 0-32,0-20-64,0 19 96,0-19-32,0 0-32,0 21 0,0-21 96,0 0-128,0 0 160,0 0 0,0 0 192,0 0-352,0 0 225,21 0-65,-21-21 96,20 21 0,0 0-224,19 0 160,-19 0 64,0 0-288,19 0 96,1 0 64,0 0 64,-1 0-96,1-19-32,19 19 32,2 0-32,-2 0 0,1 0 64,-21 0-128,21 0 32,-1 0 161,-18 0-97,17 0 0,-17 0 0,18 0-32,-19 0 0,19 0 96,-19 19-192,-1-19 128,1 0-32,-1 21 64,-19-21-128,21 0-225,-21 0 546,-2 0-289,2 19 0,1-19 64,-21 0-96,20 0 64,-20 0 32,0 0 32,0 0 0,0 0 32,0 0 32,0 0-128,0 0 0,0 0 64,0 0-32,0 0 160,0-19-256,0 19 64,0-21 64,0 21-64,-20-19 0,20-1 64,0 0 128,0-20-63,0 20 63,0-19-128,0-1-32,0 0 32,-21 0-32,21 1 96,0-22-32,0 22 32,-20 0 64,20-21 33,0 0-65,0 20-64,0-19-96,0-21 0,0 21 32,0-21 0,20 1 64,-20-1-160,0 1 192,21 0-160,-21-21 192,20 21-96,-20-21 32,0 21-96,20-21 0,0 1-32,-20 0 32,19-1 0,-19 1-64,0 0 160,0-21-128,0 20 32,0 1 32,0-20-32,-19 20-64,19-1 96,0 1-64,-20 20 0,20-20 32,0 19 32,-20 0-64,20 21 32,0-21-32,0 21-32,0-1 160,0 0-160,0 1 32,0 19-64,0 1-160,0 18-193,0 2-383,0-1-834,-20 40-1601,20-20-7816</inkml:trace>
</inkml:ink>
</file>

<file path=ppt/ink/ink2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25399" units="in"/>
          <inkml:channel name="F" type="integer" max="32767" units="dev"/>
        </inkml:traceFormat>
        <inkml:channelProperties>
          <inkml:channelProperty channel="X" name="resolution" value="4096.38672" units="1/in"/>
          <inkml:channelProperty channel="Y" name="resolution" value="5080.81592" units="1/in"/>
          <inkml:channelProperty channel="F" name="resolution" value="0" units="1/dev"/>
        </inkml:channelProperties>
      </inkml:inkSource>
      <inkml:timestamp xml:id="ts0" timeString="2011-10-16T22:44:14.188"/>
    </inkml:context>
    <inkml:brush xml:id="br0">
      <inkml:brushProperty name="width" value="0.05292" units="cm"/>
      <inkml:brushProperty name="height" value="0.05292" units="cm"/>
      <inkml:brushProperty name="color" value="#0000FF"/>
    </inkml:brush>
    <inkml:brush xml:id="br1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19612 9339 128,'20'40'8936,"0"-1"-8455,-20 1 672,20 19 384,-20 22 97,0-22-641,19 21-417,1-21-320,-20 1-63,20-40 127,-20 20-96,0-40-32,0 0 449,0-21-481,0-18-224,-20-21 0,0 1 96,20-1-32,-19 0-64,19-19-417,0-1-480,19 20-608,21 1 1153,0 19 864,-1 40-64,2-20 1,-3 40 287,3-20 33,-1 40-257,-21-20 1,-19 0-129,0 19-32,-19-18-63,-1-2-97,-21 1-32,21 0-384,-18-1-449,17-19-1409,1 21-4100</inkml:trace>
  <inkml:trace contextRef="#ctx0" brushRef="#br0" timeOffset="275.0158">20069 9757 13100,'19'59'1217,"-19"-39"-833,0 0 545,0-20 481,0 0-385,0 0-321,0 0-351,0-20-225,0 20-160,0-40-32,0 20-481,0-19-224,20 19-704,-20 0-225,20 0 641,0 0 705,-20 20 224,0 0 192,20 0 64,-20 0 128,19 0 33,-19 0-33,0 20-288,0-20-1217,20 20-3236</inkml:trace>
  <inkml:trace contextRef="#ctx0" brushRef="#br0" timeOffset="714.0409">20347 9816 13388,'0'0'1442,"0"0"-1827,0-20 449,20 20 192,-20 0-256,20-20-320,19 1-609,-19 19-32,-20-20 833,20 0 192,-20 0 129,-20 0 447,0 20 513,0 0-128,-19 0-480,19 20-193,0-20-160,-1 20-96,3 20-128,18-21-32,18 1-32,3 0-224,-1-20 128,20 20-257,-1-20 1,21 0-193,-21 0-288,1 0-96,-20-20-448,19 20-193,-39-20 97,20 20 1217,-20-20 704,0 20 32,-20 0-63,20 0 511,0 0-543,0 0-257,0 20-481,20 0-640,0-20-576,1 20-3044</inkml:trace>
  <inkml:trace contextRef="#ctx0" brushRef="#br0" timeOffset="801.0459">20744 9836 1249,'40'0'4644,"-22"-20"-2370,-18 0-576,21 0-737,-21 1-833,0-1-320,0 0-1090,0 0-6501</inkml:trace>
  <inkml:trace contextRef="#ctx0" brushRef="#br0" timeOffset="945.0541">20942 9757 9192,'20'39'1153,"0"-39"-1025,-1 20 65,-19 0 191,0-20-384,0 20-737,0-20-1505,0 0-3651</inkml:trace>
  <inkml:trace contextRef="#ctx0" brushRef="#br0" timeOffset="1047.0599">21021 9578 12171,'0'0'-2691,"0"0"-5220</inkml:trace>
  <inkml:trace contextRef="#ctx0" brushRef="#br0" timeOffset="1320.0755">21161 9737 11883,'20'20'833,"-20"-1"-641,0 1 1185,20-20-576,-20 20-673,19 0-96,1-20-513,20 0 193,-20 0 320,-1-20 128,1 20 65,0-40 351,-20 21 737,20-1-63,-40 0-642,0 0-159,0 0-225,1 20-192,-21 0-417,0 20-351,21-20-353,19 20-1089,0 0-1410,0 0-4195</inkml:trace>
  <inkml:trace contextRef="#ctx0" brushRef="#br0" timeOffset="1595.0913">21458 9757 12043,'20'-20'1345,"-20"0"-960,0 20 1472,0 0-287,0 0-1026,0 0-544,0 20 64,21-20-32,-21 20 0,18-1-64,-18 1-96,20 0-160,0 0-32,1-20 192,-1 0 64,-2 0 31,-18 0 33,0 0 33,21-20 31,-21 0-64,0 20 32,0-20-32,0 20-32,0-19 0,20 19-193,-20 19-255,20-19-801,-20 20-1506,39-20-2242</inkml:trace>
  <inkml:trace contextRef="#ctx0" brushRef="#br0" timeOffset="1890.1081">21954 9737 1761,'-38'-20'9801,"17"0"-9512,1 20 255,0 0 1346,0 0-1025,0 0-673,20 20-160,0-20 32,20 20 0,0 0-96,20-1 0,-1-19 32,2 20 0,-21 0 32,0 0 160,-20-20 33,0 20 287,-20 0 161,0-20-577,-1 19-192,-17-19 0,17 0-97,-19 0-511,0-19-129,1-1-32,19 0 257,20-20 351,0 20-2433,20-19-4998</inkml:trace>
  <inkml:trace contextRef="#ctx0" brushRef="#br0" timeOffset="2467.1411">21975 9359 16239,'0'20'-128,"0"-1"224,0 22 897,0-2 384,0 0-608,0 22-513,0-1-224,20-1-256,-20-19-160,20 19-962,-2-39-992,23 20-1698,-21-20-832,19-20 2882,-19 0 2466,0-20 641,0 0 1025,0 0-832,-1-20 223,-19 21-160,0-1-672,0 0 0,0 20 576,0-20-32,0 20-833,0 20-320,0 0-31,0 0-33,0-1-32,0 1 0,20 0-257,0 20-351,0-20-161,0-20-224,-20 19-448,19-19 704,-19 0 128,20 0 225,-20 0 416,0 0 160,0 21 65,0-2 479,20 1 129,-20 0-224,0 20 31,0-20 193,21 19-481,-21 2-319,0-22 31,-21 1 32,21 0 32,-20-20 224,0 0 193,1 0-193,-1-20 97,0 0 127,0-20 33,20 1-193,0-1-159,40 0-289,-1 20-449,1-19-95,19 18 127,2 21 193,-2 0 96,-19-19 32,-1 19 128,1 0-32,-40 0-2723,20 0-11082</inkml:trace>
  <inkml:trace contextRef="#ctx0" brushRef="#br0" timeOffset="3203.1832">19790 10711 13965,'0'0'-96,"0"0"-385,-19 39 481,19-19 64,0 40 160,0-21-31,19 1-193,1 0-161,0-20 194,21-1 255,-3-19 192,3 0 129,-2-19-193,-19-1-95,20 0 31,-20-20 0,-20 0-224,0 1-128,19 19-320,-19 0-225,0 20-127,0 0-97,0 40 609,0-1 128,20 21 96,0 0 224,-20 19 193,20-19-289,-20 20 0,0-41 224,0 1 481,0-1 288,-20-19-31,0 0-194,-19 0-63,-1-20-352,-19 0-417,19 0-128,-19-20-224,18 0-481,1-19-736,21 19-609,19-20-2595</inkml:trace>
  <inkml:trace contextRef="#ctx0" brushRef="#br0" timeOffset="3499.2002">20525 10790 14765,'-20'-20'961,"1"20"-704,-1-20 800,20 20-513,-20 0-127,0 0-193,0 20 0,20 0 96,0 0-160,0 19 97,0-19-1,20 0-160,0 20-32,20-20-32,-21 0-192,21-20 32,0 19-160,-21-19-321,1 0-704,-20 0-3204</inkml:trace>
  <inkml:trace contextRef="#ctx0" brushRef="#br0" timeOffset="3644.2085">20446 10889 352,'20'20'16656,"-20"-20"-16592,20 0 288,19-20 705,-19 20-320,20 0-513,-1-20-897,-19 20-2177,21 0-11660</inkml:trace>
  <inkml:trace contextRef="#ctx0" brushRef="#br0" timeOffset="4307.2464">21240 10532 13580,'-39'-21'64,"19"2"-896,-21 19 479,3 0 321,18 19 385,-21 2-129,21-2-224,0 1 32,1 20 448,19-20 97,19 19-385,-19-18-192,40-1-320,-20 19-129,21-19-255,-23 0-257,2-20 769,-20 20 224,0-20 544,0 0 353,-38 20 0,18-20-289,-21 19-383,1-19-129,21 20-96,-21-20-32,20 0 0,20 20-64,0-20-321,0 20 161,20-20 288,20 20-96,-21 0 32,1 0 0,20-1 32,-19 2 193,-21-2 95,20 1 256,-20-20 353,0 21-64,0-2-352,0-19-225,0 20-352,0-20 64,18 20-289,2-20 65,1 0-128,19 0-417,-1 0-1345,1 0-2114,-20-20-5125</inkml:trace>
  <inkml:trace contextRef="#ctx0" brushRef="#br0" timeOffset="4538.2596">21537 10592 14509,'0'19'-128,"0"1"96,0 19 929,20 2 640,-20 18-704,0-19-577,21-1-288,-21 21 161,0-20-386,0-1-351,20-18-674,-20 18-1792,0-39-4550</inkml:trace>
  <inkml:trace contextRef="#ctx0" brushRef="#br0" timeOffset="4682.2678">21835 10909 14926,'20'0'2530,"0"20"-2146,-20 0 417,-20 19 288,0-18-929,0-2-352,1 22-993,19-22-1025,-20 1-3908</inkml:trace>
  <inkml:trace contextRef="#ctx0" brushRef="#br0" timeOffset="5158.2951">22074 10651 16655,'-20'-20'224,"20"20"-640,0 0 544,0-20 449,40 20-97,-20 0 129,39 0-417,-19 20 64,19-20 129,-39 39-321,19-18 0,-39 18-128,20-19 32,-20 20 160,-20 0-32,1-1 96,-1-19 64,0 20 97,20-20-97,-20-20-96,20 20-160,0-20 128,0 19-160,20-19-512,0 0-513,0 0-545,19 0-1633,2 0-3652</inkml:trace>
  <inkml:trace contextRef="#ctx0" brushRef="#br0" timeOffset="5316.3041">22570 10929 4932,'20'20'9449,"-20"0"-9289,0-20 609,0 19 672,-20 21-1056,0-20-257,20 1-128,-20-2-513,20 1-608,-19 0-1825,19-20-5543</inkml:trace>
  <inkml:trace contextRef="#ctx0" brushRef="#br0" timeOffset="5698.326">22788 10631 17168,'0'-20'448,"0"20"-1313,21 0 1506,-1 0 544,19 0-320,1 0-641,-20 0-256,-1 0-224,1 20 32,-20-20 128,0 20-577,0-1 385,0 2 127,0-1 161,0-1-224,0 1-416,20 0-385,-20 0 0,0 20 384,20-21 321,-20 1 224,0 0 160,0 0 448,-20 0 353,20-20-192,0 20-289,0-20-160,-20 0-128,20 0 0,0 0-96,0 0-192,0 20-737,-20-20-768,1 0-1442,19 0-3555</inkml:trace>
  <inkml:trace contextRef="#ctx0" brushRef="#br0" timeOffset="6074.3475">23325 10611 12299,'0'0'833,"0"0"-1314,0 0 1218,0 20 673,-20 0-1058,0-1-288,20 2 96,0-1 192,20-1 33,-20 21-65,20-40-96,-2 20-128,3-20-96,-1 0 128,20 0-128,-21 0-128,21 0-640,-20 0-1539,20 0-4643</inkml:trace>
  <inkml:trace contextRef="#ctx0" brushRef="#br0" timeOffset="6269.3586">23483 10651 14926,'0'19'512,"0"2"-128,0-1 1474,0-1 96,0 1-1089,0 20-705,0 0-96,0-21-224,0 21-417,0 0-800,0-20-1153,0 0-2723</inkml:trace>
  <inkml:trace contextRef="#ctx0" brushRef="#br0" timeOffset="6854.3921">23205 11048 13773,'-20'21'192,"20"-21"-96,-20 19 1730,20 1-353,-20 0-1281,1 20-224,19-20-256,-20-20-673,20 19-2018,0-19-5541</inkml:trace>
  <inkml:trace contextRef="#ctx0" brushRef="#br0" timeOffset="7292.4171">23781 10511 16079,'40'-19'1249,"-20"19"-1505,19 0 640,1 0 1250,-1 0-898,1 0-672,-20 0-128,1 40-224,-3-21-64,-18 22 192,0-22-97,-18 21 1,-3 0 32,1-20 96,0 19 128,0-19-32,20 20-32,0-20 96,0-1 0,0 1 0,20 20 0,-20-20 0,20 0-32,0 0 0,1-1 0,-21 2 0,18-2 0,-18 1 0,-18 1 96,18-21-96,-21 19-32,1-19-32,0 20-128,0-20-577,-19 0-640,-1 0-738,1 0-1728</inkml:trace>
  <inkml:trace contextRef="#ctx0" brushRef="#br0" timeOffset="8130.4651">22748 10670 6277,'-18'-19'929,"18"19"833,-21 0 320,21 0-192,0-20-417,0 20-448,0 0-128,0 0-160,21 0-385,-3 0-192,-18 0 192,20 0-223,21 20-97,-21-20-64,19 19-321,-19 2-159,20-21-33,-40 20-63,19-1 95,-38 1 321,19 0 192,-20 0 96,0 0 64,20-20-32,-20 20-64,-1-1-64,21-19-32,-18 0-96,18 20-128,18-20-160,3 20-1,-1 0 257,0-20 160,0 20 32,-20 0 96,0-20 289,0 20 319,0-20-63,-20 19-321,20-19-95,-20 21-161,-21-21-289,23 0-479,-2 0-481,-1 0-2339</inkml:trace>
  <inkml:trace contextRef="#ctx0" brushRef="#br1" timeOffset="10255.5866">19513 8902 14029,'0'0'192,"0"0"-256,0 0 32,20 20 32,20-1 0,-21 21 160,21-20 32,0 20-128,19 19 160,0-19 97,22 20 319,18 0-287,19-1-225,1 1-128,21 0 64,-1-1-32,19 21 32,21-1 0,-20 1 0,20 19 32,-1-19 0,20 19-32,-19 1 64,21-1-63,-2 0-1,0 0 32,-19 0 128,19 1 0,1 0-160,-1-1 64,-20 0 64,-58-39-192,-1-1 97,-20 1 63,21 0-32,-1-1-64,19 1-64,-19-1 0,1-19-449,-41 0-608,-20-21-576,1 2-1154,-40-21-1697</inkml:trace>
  <inkml:trace contextRef="#ctx0" brushRef="#br1" timeOffset="10847.6205">23404 8902 13100,'-40'20'256,"19"-20"32,3 19 1,-2 2 159,-21-2 193,3 21-129,-23 0-288,22 20-63,-21-1 127,21 21 96,-41-1-96,21 0 1,-20 20 63,0 1 64,-2 0-191,2 19-161,0 0 224,0-19 417,-21 19-97,-19 0-480,20 0 97,0-20 127,-21 21-32,21-1-128,20 0 65,-2-19-33,2 19 32,0 0-32,0 0-192,19-20 32,1 2 65,0 18 31,-2-20-128,23-20 64,-23 0 96,21 1-192,1-20-256,-1-1-257,20-19-384,1-20-992,-1 0-2115</inkml:trace>
  <inkml:trace contextRef="#ctx0" brushRef="#br1" timeOffset="14050.8037">792 11625 13132,'-39'39'-96,"39"-39"96,0 0 640,0 20 834,0-20-129,19 0-672,1 0-289,0 0-96,1 20 129,17-20-289,3 0 0,18 0-256,-19 20-224,0-20-161,-1 0-128,1 0-544,-20 0-1153,-1 0-2595</inkml:trace>
  <inkml:trace contextRef="#ctx0" brushRef="#br1" timeOffset="14401.8238">1011 11526 12748,'-20'0'1121,"20"0"-1506,0 0 289,0 0 481,0 19 575,20-19-351,0 20-353,19-20-192,-19 20-32,20 0 0,-1-20-32,-19 20 0,20 0 0,1-1 0,-23 1-32,2 0 0,1 0 64,-1 0-32,-20 0 32,20-1 0,-20 1 65,-20 0 31,0 0 0,-21 0 64,23 0 0,-23-1-192,1 2 96,1-2-1121,-1 0-2242,0-19-8872</inkml:trace>
  <inkml:trace contextRef="#ctx0" brushRef="#br1" timeOffset="17500.001">5080 12618 4644,'-20'0'1569,"20"0"-1312,0 0 287,0 0 1122,0 0-481,20 0-384,-20 0-161,0 0-95,21-20 31,-21 20 1,20 0-65,-2 0-191,3 0-65,-1-20-160,0 20-32,19-20-64,1 1 0,-20-2-192,19 2-193,1 19-223,0-20-225,-19 0-224,-3 20-32,2-21-384,1 21-1474</inkml:trace>
  <inkml:trace contextRef="#ctx0" brushRef="#br1" timeOffset="17825.0196">5338 12339 4131,'0'0'641,"0"0"-321,0 0 1186,0 21 95,0-21-640,20 0-384,0 0-97,0 0 33,0 0-97,19 0-128,-19 0 65,1 0-1,-1 0-96,0 0-96,-2 0 1,3 0 31,-21 19-96,20-19 0,-20 20-64,0 0 0,0 20-96,-20 0 160,20-21-64,-21 21 0,21 0-96,0-20-609,-18 19-2049</inkml:trace>
  <inkml:trace contextRef="#ctx0" brushRef="#br1" timeOffset="18840.0776">7621 12677 6502,'-20'0'480,"20"0"-320,0 20 449,0-20 608,0 0-128,0 0-448,0 0 159,0 0 65,0 0-224,0 0-1,0 0-319,20 0-97,-20-20-128,21 20-96,-1-20 32,-20 1-32,18-1 0,23 0 0,-21 20 0,19-20 32,-19 0-128,0 1-481,0-2-1152,0 2-2211</inkml:trace>
  <inkml:trace contextRef="#ctx0" brushRef="#br1" timeOffset="19136.0946">7800 12419 6534,'40'0'768,"-20"-20"-928,0 20-544,-20 0 608,19 0 992,1 0 129,0 0-544,-20 20-289,20-20 192,-20 0 449,21 0-288,-21 19-289,18-19 192,-18 21 193,0-1-65,0 0 1,0-1-193,0 2-191,0-2-1,0 1-64,-18 0-256,18 0-897,0 0-1858</inkml:trace>
  <inkml:trace contextRef="#ctx0" brushRef="#br1" timeOffset="19860.136">10183 12638 11370,'-21'19'929,"21"-19"-929,0 0 1089,0 0 673,0 0-1186,0 0-255,21-19-65,-1 19 32,-2-20-96,23 0 65,-1 0-193,-1 20-32,1-39-160,0 39-353,-1-21-448,-19 2-544,0-1-417,1 0-576,-21-1-1986</inkml:trace>
  <inkml:trace contextRef="#ctx0" brushRef="#br1" timeOffset="20110.1503">10381 12399 8391,'0'0'961,"0"0"-736,20 0 383,-20 0 321,39 0 0,-19 0-353,20-20-351,-1 20-33,-19 0 320,21 0 33,-21 0-449,-2 0 0,-18 0 32,0 20 128,21 0 129,-21-1 191,-21 22-159,3-21-161,18-1-160,-20 21-96,0-20-416,20 0-866,0 0-2689</inkml:trace>
  <inkml:trace contextRef="#ctx0" brushRef="#br1" timeOffset="20802.1899">13021 12697 11594,'-20'20'609,"0"-20"-513,20 0 1121,-19 20 385,19-20-353,0 0-833,0-20-223,19 20 31,-19-20-64,40 0-64,-20 0-32,19 1-64,2-1 0,-1 0-32,-1-20-384,-19 21-513,0 19-1409,0-21-2339</inkml:trace>
  <inkml:trace contextRef="#ctx0" brushRef="#br1" timeOffset="21075.2055">13080 12438 11466,'20'0'481,"1"0"-449,-1-19 288,18-1 481,3 20-128,-1-20-161,-1 20-320,1-19-224,-20 19 96,-1 19 96,1-19 65,-20 20 95,0 0 0,0-1 33,-20 22 63,20-21-32,0-1-31,-19-19-97,19 21-160,-20 18-128,20-19-352,0 20-866,0-21-1728,0 1-6439</inkml:trace>
  <inkml:trace contextRef="#ctx0" brushRef="#br0" timeOffset="27341.5639">16137 11267 9673,'0'0'897,"-18"-20"-161,18 20 738,0 0 479,-20 0-767,0 0-738,20 20-192,-21 19 257,1 1-33,0 0 33,20 20-193,-18-20-192,18 19-64,0-19-32,18 20 0,2-21 0,0 1 32,21 0-128,-3-1-384,-17-19-225,19 20-288,-20-20-352,-1-1-737,1 2-961,0-21-5156</inkml:trace>
  <inkml:trace contextRef="#ctx0" brushRef="#br0" timeOffset="27616.5796">16356 11585 12267,'-20'0'1602,"20"0"-1186,0 0 257,0 0 864,20 0 161,0 20-769,21 0-353,-3 19-416,3 1-64,-3-20-64,3 20 129,-1-21-290,-1 1-31,1 0-192,-1 0-193,-19-20-127,0 20-545,-20-20-1186,0 0-1024,0-20-3940</inkml:trace>
  <inkml:trace contextRef="#ctx0" brushRef="#br0" timeOffset="27847.5928">16654 11486 9769,'0'0'1377,"-20"0"-1217,1 19 833,-1 2 320,0 18-384,0 1-256,-19 19-161,19-19-319,-1 20-129,1-21 0,20 1-321,0-20-800,20 0-960,-20-20-1443</inkml:trace>
  <inkml:trace contextRef="#ctx0" brushRef="#br0" timeOffset="28309.6193">16813 11128 5605,'19'0'4196,"-19"0"-3171,-19 0 640,19 0-63,0 0-673,-20 20-513,20 0-160,-20 0-95,20-1 31,0 1-32,-20 0 128,20 0 0,0 19-63,0-19-65,20 0-96,-20 20-32,20-20 0,0-1-128,-1 2-289,1-21-447,0 19-866,1-19-1633,-1 0-5958</inkml:trace>
  <inkml:trace contextRef="#ctx0" brushRef="#br0" timeOffset="28489.6295">16951 11267 7527,'0'20'2690,"21"-20"-480,-21 19-288,0 21-1089,0-20-673,0 20-256,0 0-577,20-21-224,0 2-544,-20-2-513,20 2-2210</inkml:trace>
  <inkml:trace contextRef="#ctx0" brushRef="#br0" timeOffset="28655.639">17012 11148 13933,'-20'0'1665,"20"0"-1408,0-20-1,0 20 32,20 20-352,0-20-929,-1 20-2274,1-20-3139</inkml:trace>
  <inkml:trace contextRef="#ctx0" brushRef="#br0" timeOffset="28870.6513">17131 11069 11498,'0'-21'2178,"0"21"-1121,0 21 1250,0-21-674,19 19-576,1 21-480,0-20-385,0 20 0,0-21-288,-1 21-481,-19 0-768,20 19-224,-20-19-193,-20-1-64,1 1-512,19 0-673,-20 0-3010</inkml:trace>
  <inkml:trace contextRef="#ctx0" brushRef="#br0" timeOffset="29060.6622">17330 11724 12427,'18'40'2595,"-18"-21"-1634,-18 21 672,18-20-191,-20 20-962,-21 0-576,21-21-1153,1 21-1186,-1-20-4932</inkml:trace>
  <inkml:trace contextRef="#ctx0" brushRef="#br0" timeOffset="29714.6996">17745 11526 8199,'-18'0'5638,"18"0"-5734,-21 0-33,21 19 386,0-19 63,-20 40-224,40-20-64,-20 20-64,21-21-96,17 1-160,-17 20 95,19-40-95,-1 20 160,-19-20 160,20-20 256,-20 20 65,-1-40 223,1 20 353,-20 1-96,20-21-192,-20 20-481,0 0-160,-20 0-64,20 20 32,0 0-225,0 0 33,0 20 192,20 20 32,0 0 0,0-1 32,-1 1 32,1 19-64,0-19 0,0 20-32,-20-20 0,21-2 64,-21 3 32,0-21 513,-21 0 63,1-20 97,-20 20-32,1-20-289,-1 0-384,1-20-288,-1 0-160,0-20-353,21 0-609,-1 0-1728,0 1-4806</inkml:trace>
  <inkml:trace contextRef="#ctx0" brushRef="#br0" timeOffset="30062.7195">18182 11088 10537,'0'-19'513,"0"-2"-129,0 21 2019,0 0-930,0 21-736,0-2-97,-20 1 33,20 20-32,-18-20-353,18 19-96,0 1-64,0 0 32,18-1-224,-18-19 128,20 0-160,21 0-64,-21 0-256,-2-20-321,3 0-1281,-1 0-2851</inkml:trace>
  <inkml:trace contextRef="#ctx0" brushRef="#br0" timeOffset="30220.7286">18342 11227 3651,'0'20'9993,"19"0"-9352,-19 0-96,0-1 447,20 1-703,0 0-289,-20 0-865,20-20-1089,0 20-2242</inkml:trace>
  <inkml:trace contextRef="#ctx0" brushRef="#br0" timeOffset="30356.7363">18401 11108 13741,'0'0'-929,"0"20"-1762,0-20 2339,20 0-1858</inkml:trace>
  <inkml:trace contextRef="#ctx0" brushRef="#br0" timeOffset="30588.7496">18480 11048 11594,'20'0'193,"-20"0"-225,20 21 1441,1-21 192,-3 19-896,22 1-353,-19 0 97,-1 20-129,-20-20-224,0 19-96,0 1-640,0-20-385,0 19-321,0-19-287,-20 0-577,20 0-1698</inkml:trace>
  <inkml:trace contextRef="#ctx0" brushRef="#br0" timeOffset="30890.7669">18679 10869 13484,'20'-20'0,"-20"20"609,20 20 1281,0 20-609,19 0-609,-19 20-319,0 0 31,0 19 97,0 0-481,-20-19 192,19 19-192,-19-20-32,0 2-32,0-2-128,0-19-1,-19 0 65,-1-20-128,-20 19-417,20-19-1569,-39 0-6662</inkml:trace>
  <inkml:trace contextRef="#ctx0" brushRef="#br0" timeOffset="31431.7978">16634 12379 9192,'20'40'865,"-20"-21"-737,0 22 1281,0-21 97,0 20-865,0-21-321,0 1-192,0 20-64,0-1-32,0 1-32,0 0 0,0-20-352,0-1-353,0 1-1153,0-20-2466</inkml:trace>
  <inkml:trace contextRef="#ctx0" brushRef="#br0" timeOffset="31740.8155">16496 12539 10762,'-21'0'1729,"21"0"-1793,-20 0 449,20-21 1344,0 21-640,0-19-544,20-1-65,-20 0-127,21-1-129,-1-18-96,-2 19-160,3 1 32,-1-2-64,0-18 64,0 39 0,-1-20 0,-19 20 0,20 0 128,-20 0 32,20 0-96,-20 20 32,20-1-96,0 1-64,-1 1 96,1 18-192,0-19 0,0-1-288,0 2-1218,-1-1-2786</inkml:trace>
  <inkml:trace contextRef="#ctx0" brushRef="#br0" timeOffset="34010.9453">18381 12260 8936,'-20'0'1121,"20"0"-641,0 0 1570,0 0-192,0 0-1121,0 20-97,0-20 65,20 39 32,0-19 64,0 1-193,0 18-95,-1 0-161,-19-18 0,20-1-352,-20 0 96,0 20-96,20-21 0,-20 1-128,20 20-160,-20-20-224,21-20-321,-21 19-224,18-19-481,-18 0-1280,0 0-5126</inkml:trace>
  <inkml:trace contextRef="#ctx0" brushRef="#br0" timeOffset="34386.9669">18302 12518 10409,'-20'0'961,"-1"0"-737,3 0 737,18 21 673,0-21-673,-20 0-481,20-21-320,0 21 97,20 0-1,-20-19-64,18-1-128,-18 0 64,21-20 64,-21 20 65,20-19 31,-20-2-192,20 22-96,-20-21 192,0 20 32,0 0-63,20 0 31,-20 20-160,0 0 64,19 0 160,-19 20-128,20 0-160,0 0 64,20-20-32,-21 20-288,21 0-224,1-20-449,-23 0-897,22 0-3523</inkml:trace>
  <inkml:trace contextRef="#ctx0" brushRef="#br0" timeOffset="35295.0188">18500 12618 9961,'0'0'2658,"0"0"-2369,0 0-1,0 0 481,0 20-225,0-20-320,0 19-31,0 1 95,20 20 64,-20 0 129,21-21-97,-21 22-224,18-2-160,-18 21 32,20-20-96,-20 19-128,0-19 64,0 0 192,-20-1 32,20 1-32,-18 0 256,-3-20 33,-19 19-225,20-18-96,-39-2-128,0 1-96,-1 19 63,-19-18 1,-1-1-32,1-20 224,-20 19 32,0 2 289,-2-21-193,2 0 32,-19 0-64,19 0-160,-20 0 224,-1-21-224,1 21 0,-1-19-32,1-1 161,-19-1-161,19-18 32,-1 0 32,1-2-32,-19 2 0,19-1 32,-1 0 192,21 1 64,-20-21 193,40 20-65,-21-19-448,21 18 384,19-17-320,-19 17-64,20-18 64,-2 19-32,2 0 0,-1-19 64,21 19 0,-21 0 129,21 1 95,-1 19-128,20-1-96,20 21-128,0 0-128,0 0-609,0 0-256,20 21-512,20-21-1602,-20 20-1762</inkml:trace>
  <inkml:trace contextRef="#ctx0" brushRef="#br0" timeOffset="48970.801">19413 12319 7719,'0'0'320,"0"0"-416,0 0 256,21 20 513,-21 20-65,0 0 289,0 20 192,20-21-416,-20 1-417,0 20-160,0 19-64,0 20 32,-20-19 32,20 0-64,0-21 65,-21 1 191,21-20 0,0-21-64,0 1 193,0-20-97,0 0-352,0-20-96,21 1-96,-21-1-97,0 0-159,20 0 31,-20-20 33,20 20 256,-2-19 128,-18 19 160,21 20 545,-1 0 95,-20 0-223,20 20-193,-20 19-160,20-19-128,-1 20-64,-19 0-288,0-1-577,20 1-1441,0-20-2594</inkml:trace>
  <inkml:trace contextRef="#ctx0" brushRef="#br0" timeOffset="49785.8476">19950 12936 6758,'0'-20'5189,"0"-1"-4901,-20 21 417,20 0 640,-21 0-736,21 0-577,-20 0-128,2 0-33,18 21 97,-20-1 32,-1 20 0,21-1 0,-20 1 32,20 0 0,0-1 0,0 21-32,20-20-32,1-21-32,17 22 64,3-22 0,-1 1 0,-1-20 0,1 0 32,-1 0-32,1-20-32,0 1 32,-21-2 32,1 1 65,-20 1 191,20-1 160,-20-20-31,-20 0-65,20 1-32,-20 19 97,-19-20-257,19 20-192,0-19-64,-19 39-97,19-20-383,0 20-769,0 0-673,0 0-1153,1 0-6597</inkml:trace>
  <inkml:trace contextRef="#ctx0" brushRef="#br0" timeOffset="50190.8708">19930 13035 5188,'0'20'2211,"0"-20"-130,0 0 290,0 0-930,0 0-608,0 20-417,0 0-95,0 0-33,0-20-96,0 19-192,-21 1 0,21 0-96,0 0-96,0 0-225,0-20-512,0 20-480,0-20-673,0 0-2050</inkml:trace>
  <inkml:trace contextRef="#ctx0" brushRef="#br0" timeOffset="50478.8873">19950 13174 7366,'20'0'1025,"-20"0"385,19 0-65,1 20-1089,0-20-288,0 0-192,0 0-288,-1 0-289,1 0-705,-20 0-351,20 0 255,-20 0 577,0-20 801,0 20 160,0 0 256,-20-20-160,20 20 352,0-20 1122,0 20 191,0 0 33,0 0-224,0 20-481,0-20-65,0 20-287,0 0-417,0 20-416,0-21-1569,0 1-4357</inkml:trace>
  <inkml:trace contextRef="#ctx0" brushRef="#br0" timeOffset="51119.9239">20525 12360 8840,'0'-21'1345,"-20"21"-448,20-20 1313,0 20-672,-19 0-962,19 20-416,-20 1 64,0 18 193,20 0 255,-20 2-127,20-2-65,-20 1-287,20 0-193,0 39 32,0-19-32,0 20-64,0-21-161,20 1-159,-20-20-160,20 19-97,0-39-192,0 20-448,-1-40-1858,1 20-2979</inkml:trace>
  <inkml:trace contextRef="#ctx0" brushRef="#br0" timeOffset="51393.9396">20685 12776 11018,'0'-19'1057,"-21"19"-1185,21 0 1473,0 0 705,21 19-897,-21 1-320,38 1-417,-17-1-159,-1 19-225,18-20 32,-17 22-257,19-21-255,-1 0-417,-19-1-416,20 1-1025,-20 0-1474,-1-20-5380</inkml:trace>
  <inkml:trace contextRef="#ctx0" brushRef="#br0" timeOffset="51625.9529">20962 12697 14509,'-20'0'289,"-20"20"-193,21 0 1121,-1 0-128,0 19-737,-21 2-320,23-2-160,-2-20-160,0 22-577,-1-1-384,21-21-865,0 1-1249,0 0-5157</inkml:trace>
  <inkml:trace contextRef="#ctx0" brushRef="#br0" timeOffset="52058.9776">21120 12319 3299,'0'0'5413,"0"-19"-4869,0 19 898,0-20 928,0 20-897,0 0-768,-18 0-385,18 0-256,-20 20 64,20-20 1,0 19 31,-21 22-128,21-22 224,0 1 32,-20 19-128,20-18 33,0-1-33,0 0-128,20 20 0,-20-21-128,21 1-417,-21 20-512,20-20-736,-2-20-1442,2 19-4645</inkml:trace>
  <inkml:trace contextRef="#ctx0" brushRef="#br0" timeOffset="52238.9879">21260 12459 12940,'0'20'448,"0"0"-352,0-1 289,0 2-161,0 18-224,0-19-577,0 0-1024,0-20-1538</inkml:trace>
  <inkml:trace contextRef="#ctx0" brushRef="#br0" timeOffset="52396.997">21300 12360 12139,'-20'0'769,"20"0"-1250,0 0 481,0 19 32,0-19-1761,20 0-3492</inkml:trace>
  <inkml:trace contextRef="#ctx0" brushRef="#br0" timeOffset="52628.0102">21379 12360 5893,'20'0'2466,"-1"19"-768,-19-19 768,20 20-544,-20 0-512,20-1-482,-20 2-191,0-21-224,20 20-481,-20 0-32,0 20-353,0-21-191,0 21-898,-20-20-1472,20 0-3332</inkml:trace>
  <inkml:trace contextRef="#ctx0" brushRef="#br0" timeOffset="53082.0362">21578 12240 8808,'0'-20'2210,"0"20"-2306,0 0 1633,0 0 545,0 0-1505,0 20 224,20 0 95,-20 0-223,18 19-128,3 2-65,-1-2-192,-20-19 33,20 20-1,-20-20-32,20 19-32,-20 1 33,0 20-33,19-21-32,-19 21-128,0-1-32,0 2-160,-19-22-160,-1 21 64,20-1-96,-20-19-1,0 0 1,-19 0-96,19-21-225,-1 21-448,1-20-2594</inkml:trace>
  <inkml:trace contextRef="#ctx0" brushRef="#br0" timeOffset="54326.1073">22015 12717 352,'0'20'11563,"-20"-20"-10762,20 0-129,0 0 257,0 0 96,20-20-384,-2 20-33,3-20-191,-1-20-97,0 21-192,19-1-96,-19 0-64,0 0 32,0 0-32,0 1-192,-20-2-97,19 21 129,-19 0 0,0 0 64,20 0 32,-20 0 0,0 21-96,0-2-33,0 1-191,0 0-64,0 0 95,0 19 321,20-19 64,-20 0 64,20-20 257,0 20 127,-1-20 161,1 0-33,0 0 1,1 0-65,-21-20-288,20 0-256,-20 0-224,18 20-449,-18-19-704,0-1-1314,20 20-2562</inkml:trace>
  <inkml:trace contextRef="#ctx0" brushRef="#br0" timeOffset="54752.1317">22173 12995 9673,'-20'20'2082,"0"-20"-2595,20 0 673,0 0 545,0-20 96,20 20-257,-20-19-255,20-21-225,0 40 0,0-20 352,-1-1 225,1 2-385,-20 19-96,20 0-32,0-20-96,-20 20-96,0 20 64,0-20 0,0 19 0,20 2 0,-20-21 0,0 20-32,0 0 64,19-20 32,-19 0 64,20 20 353,-20-20 95,20-20-191,1 20-97,-1-20-96,-2 0 64,2-1-128,-20 2-224,0-1-512,0 1-129,0-1-192,0-1-929,0 21-2337,0 0-5317</inkml:trace>
  <inkml:trace contextRef="#ctx0" brushRef="#br0" timeOffset="55271.1614">22829 12697 6918,'0'-40'5926,"0"21"-6983,-20 19 320,20-20 1442,-21 20-193,21 0-384,-20 0 0,20 20-96,0-1 0,-20 1 0,40 20-64,-20-20-256,0 19-96,20-19 320,1 1 64,-1-1 96,19-1 32,-19-19 0,20-19 96,-21 19 97,21-41 31,-20 21-64,-20 1-192,20-1-384,-20-20-481,0 20 353,0 20 128,0-20-1,-20 20 161,20 20-160,20 0-160,-20 20 448,0 19 64,19-18 32,1 17-32,-20 3-96,20-2 96,-20 1 737,20-20 480,-20-1 32,0-19 96,-20 0-95,20 0-546,-20-20-351,-19 0-225,19 0-256,-20-20-224,1 0-641,19 0-897,-20 0-2562</inkml:trace>
  <inkml:trace contextRef="#ctx0" brushRef="#br0" timeOffset="55784.1907">23305 11982 8840,'-20'0'993,"-1"0"-641,-17 0 1570,38 0-321,-21 20-768,1 0-128,20 0 32,-20 19 31,20-19-159,0 20-257,0 0-224,0-1-64,20 1-32,-20 0-320,20-21-160,1 1-385,17 1-96,-17-2-320,-1-19-833,0 0-2562</inkml:trace>
  <inkml:trace contextRef="#ctx0" brushRef="#br0" timeOffset="55964.201">23384 12161 9865,'0'39'672,"0"-19"321,0 0 289,0 20-706,20-20-512,-20-1-512,0-19-513,20 20-737,-20-20-2978</inkml:trace>
  <inkml:trace contextRef="#ctx0" brushRef="#br0" timeOffset="56094.2084">23443 12141 10602,'0'-20'704,"-19"20"-1312,19 0 544,0 0-609,0 0-4708</inkml:trace>
  <inkml:trace contextRef="#ctx0" brushRef="#br0" timeOffset="56332.2221">23543 11961 12523,'19'21'1282,"-19"-1"-706,20 0 577,0 0-64,1 19-608,-1-19-321,18 20 32,-17-20 32,-1 19-64,0 1-96,-1 0-128,-19-1-160,0-19-480,-19 20-802,-1-20-2530</inkml:trace>
  <inkml:trace contextRef="#ctx0" brushRef="#br0" timeOffset="73511.2046">19513 13572 2690,'0'0'2819,"0"0"-4100,0 0 1441,0 0 2786,0 0-1184,0 0-609,0 0 225,0 20 191,0-20-288,-21 0-192,21 0-256,21 0-256,-21 0-193,20 0-224,0 0 32,19 0-96,1 0-96,19 0 32,1-20 0,-1 20 0,2 0-32,18 0 0,0 20-32,0-20 64,20 0-32,-18 0-64,18 0 64,0-20 64,-20 20-128,20 0 96,-19 0-32,-22 0 64,23 0-64,-22-20 33,0 20 127,1 0 64,-19-20 32,18 20 0,-19 0 1,-1-20-1,21 20 224,-21-20-159,1 20-1,-1 0-256,-19 0 32,20 0-96,-19 0-96,-3 0-320,-18 0-289,0 0-416,0 0-705,0 0-2978</inkml:trace>
  <inkml:trace contextRef="#ctx0" brushRef="#br0" timeOffset="74254.2471">22809 13413 11306,'0'19'417,"0"-19"-642,0 0 2019,0 0 0,-21 0-1314,21 0-224,0 0 449,21 0-224,-21 0-225,38 0-96,3 0-64,18 0-96,1 0 0,19 0 32,0 0-64,20 0 64,-20 0-32,2 0 64,-2 0-384,-20 0-2146,-39-19-4709</inkml:trace>
  <inkml:trace contextRef="#ctx0" brushRef="#br0" timeOffset="75537.3205">20962 13730 7623,'0'0'1537,"0"0"-1281,0 0 801,0 0 1474,0 0-673,0 0-1026,0 0-447,0 0 223,0 0 65,0 0-321,0 0-31,0 0-129,20 20-96,-1-20-128,-19 21 128,40-21-64,-20 19-64,21-19-64,-3 20 64,23-20-128,-22 20 64,21-20-289,-1 0-63,0 19-33,-19-19 33,1 0-225,-3 0-320,-18 0-896,1 0-1827</inkml:trace>
  <inkml:trace contextRef="#ctx0" brushRef="#br0" timeOffset="76042.3494">23046 13572 9641,'0'0'352,"0"0"-512,0 20 1954,0-20-705,-19 0-737,-1 0-256,0 0 0,0 19 128,-19-19 0,19 20-95,-20-20-1,19 20-64,-17 0-32,17 0-160,1-20-513,0 20-736,20-1-1794</inkml:trace>
  <inkml:trace contextRef="#ctx0" brushRef="#br0" timeOffset="76505.3759">21875 13711 4868,'20'0'577,"-20"0"608,-20 19 929,20-19-705,0 0-288,0 20-160,0 1 96,0-21-256,0 39-353,0-19-159,0-1-225,0 2-32,0-1-96,0-1-321,20 2-384,-20-2-223,0-19-290,0 20-447,0-20-2595</inkml:trace>
  <inkml:trace contextRef="#ctx0" brushRef="#br0" timeOffset="76901.3985">22015 13651 320,'18'0'1281,"-18"0"-1217,0 0 1634,21 0 672,-21 0-640,0 0-385,0 0 0,0 20-96,0-20-544,0 0-64,0 20 191,0 0-31,0-1-224,-21 1-1,21 1-127,0 18-129,0-19-160,0 20-96,0-20-64,0 20-128,0-21-384,0-19-481,0 20-225,0 0-383,0-20-609,0 0-929,0 0-3586</inkml:trace>
  <inkml:trace contextRef="#ctx0" brushRef="#br0" timeOffset="77435.4291">21895 13671 6854,'0'-20'1121,"0"20"-897,0 0 1378,0-20 640,21 20-1377,-21 0-385,18 0 385,2 0-224,21 0-513,-21 20-96,19 0 0,-19-20-64,0 20 0,0 0-96,-1-1-1,1 1 33,0-20 64,-20 21-64,0-2 96,0 1 128,0-20-64,-20 20 33,0-20 95,20 19-64,-19-19-64,19 0 224,0 21 0,0-1-95,0-20 95,19 19-192,21 2-64,-20-21-32,19 19-224,-19 1-32,0-20-257,0 20-608,0-20-1473,-20 0-4229</inkml:trace>
  <inkml:trace contextRef="#ctx0" brushRef="#br0" timeOffset="77932.4575">22292 13492 6053,'20'0'737,"-1"-20"-96,1 20 2369,-20-19-896,20 19-961,-20 0-320,0-21-64,0 21-385,0 0-127,0 0 95,0 21-128,0-21-160,-20 0-32,20 19-32,-20-19 32,20 20-32,0-20 0,-19 0 0,19 20-32,0-20 0,0 0 64,0 0 0,19 0 0,-19 20-96,20-20-32,0 0-32,1 0 32,-1 20 0,-2-20-128,2 0-129,1 0-447,-21 0-738,0 0-608,20-20-1826</inkml:trace>
  <inkml:trace contextRef="#ctx0" brushRef="#br0" timeOffset="78200.4728">22471 13413 2114,'0'19'5669,"0"2"-4548,0-2 1698,-21-19-353,21 40-1601,0-20-609,0 0-128,-20 0-128,20 19-128,0-19-1602,0 0-4708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25399" units="in"/>
          <inkml:channel name="F" type="integer" max="32767" units="dev"/>
        </inkml:traceFormat>
        <inkml:channelProperties>
          <inkml:channelProperty channel="X" name="resolution" value="4096.38672" units="1/in"/>
          <inkml:channelProperty channel="Y" name="resolution" value="5080.81592" units="1/in"/>
          <inkml:channelProperty channel="F" name="resolution" value="0" units="1/dev"/>
        </inkml:channelProperties>
      </inkml:inkSource>
      <inkml:timestamp xml:id="ts0" timeString="2011-10-16T20:19:57.420"/>
    </inkml:context>
    <inkml:brush xml:id="br0">
      <inkml:brushProperty name="width" value="0.05292" units="cm"/>
      <inkml:brushProperty name="height" value="0.05292" units="cm"/>
      <inkml:brushProperty name="color" value="#0000FF"/>
    </inkml:brush>
  </inkml:definitions>
  <inkml:trace contextRef="#ctx0" brushRef="#br0">22331 9638 14445,'-19'0'993,"19"0"-224,0 0 224,0 0-64,0 0-193,0 0-351,0 0-385,19 0 96,1 0 96,21-21-96,17 21 0,3 0-32,18-19 0,20 19 128,41-20 1,-2 0 223,1 0-128,-1 20-95,-57 0-97,-2 0-96,-20 0-96,-19 0-353,39 0-95,-38 0-193,-3 0-416,-18 0-353,1 0-191,-21 0-449,-21 0-3203</inkml:trace>
  <inkml:trace contextRef="#ctx0" brushRef="#br0" timeOffset="419.024">22689 9339 13901,'20'0'608,"1"0"-319,-21 0-129,0 0 224,0 0-128,-21 0-384,1 20-128,0 0 64,-20-1 64,1 1 96,-21 1-32,1-2 96,0 1 192,-2 0 224,22-1 97,-1 2-97,0-1-31,21 0-65,19 19-64,0-18 96,19 18-31,41 1-193,-1 0-128,2-1-64,18-19-481,0 0-736,-20 0-1185,21-20-4869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25399" units="in"/>
          <inkml:channel name="F" type="integer" max="32767" units="dev"/>
        </inkml:traceFormat>
        <inkml:channelProperties>
          <inkml:channelProperty channel="X" name="resolution" value="4096.38672" units="1/in"/>
          <inkml:channelProperty channel="Y" name="resolution" value="5080.81592" units="1/in"/>
          <inkml:channelProperty channel="F" name="resolution" value="0" units="1/dev"/>
        </inkml:channelProperties>
      </inkml:inkSource>
      <inkml:timestamp xml:id="ts0" timeString="2011-10-16T20:20:42.982"/>
    </inkml:context>
    <inkml:brush xml:id="br0">
      <inkml:brushProperty name="width" value="0.05292" units="cm"/>
      <inkml:brushProperty name="height" value="0.05292" units="cm"/>
      <inkml:brushProperty name="color" value="#0000FF"/>
    </inkml:brush>
  </inkml:definitions>
  <inkml:trace contextRef="#ctx0" brushRef="#br0">21499 11048 12780,'-41'21'128,"21"-21"-32,0 0 737,20 0 544,20 0-320,0 0 192,39 0-320,2 0-128,18 0-321,40 0-63,0-21-65,19 21-64,2 0-128,-1 0-64,-21 0-160,22 0 96,-41 0-128,20 21-160,-39-21-96,-1 0-97,-39 0-383,-20 19 63,0-19-64,-20 0-448,-20 0-609,-20 0-1281,-19 0-1666</inkml:trace>
  <inkml:trace contextRef="#ctx0" brushRef="#br0" timeOffset="390.0223">22033 10889 10057,'21'-20'1249,"-21"0"-448,20 1 576,-20-1-160,0 20-320,0 0-416,0 0-321,-20 0-288,-1 0-64,-37 39-1,-1-19 65,-2 20 96,-18-20 64,0 20-32,-2 0 32,2-21 321,20 1 159,-1 1-224,21-2-192,19-19 1,0 20-1,20 0 96,20 0 192,20-20 289,19 20-321,0 0-64,22-1-191,-2 1-97,0 20-705,0-1-480,2 1-801,-22-20-1954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25399" units="in"/>
          <inkml:channel name="F" type="integer" max="32767" units="dev"/>
        </inkml:traceFormat>
        <inkml:channelProperties>
          <inkml:channelProperty channel="X" name="resolution" value="4096.38672" units="1/in"/>
          <inkml:channelProperty channel="Y" name="resolution" value="5080.81592" units="1/in"/>
          <inkml:channelProperty channel="F" name="resolution" value="0" units="1/dev"/>
        </inkml:channelProperties>
      </inkml:inkSource>
      <inkml:timestamp xml:id="ts0" timeString="2011-10-16T20:22:39.776"/>
    </inkml:context>
    <inkml:brush xml:id="br0">
      <inkml:brushProperty name="width" value="0.05292" units="cm"/>
      <inkml:brushProperty name="height" value="0.05292" units="cm"/>
      <inkml:brushProperty name="color" value="#FF00FF"/>
    </inkml:brush>
  </inkml:definitions>
  <inkml:trace contextRef="#ctx0" brushRef="#br0">6550 5941 7847,'0'0'-128,"0"0"32,0 0 352,0 0 449,19 0 640,-19 0-128,20 0-512,-20 0-33,20 0 97,-20 0-160,0 0-193,20 20-192,-20-20 0,20 20-63,-20-20-33,0 20-32,19 0 0,-19 19 128,0-19-64,0 20 0,0 0-63,0 0-33,0-1-32,0 1-32,0 0 64,0-21-64,0 22 32,-19-2 0,19 1-32,0 0 32,-20-1 32,20 1-64,-20 1 32,0-3 0,0 2 0,1 0-32,-1 0 32,0 0 32,0-20 32,0 19 0,1 1-32,-1 0-32,0-1-32,0 1 64,-1 0-64,3 0 32,-2 0-32,-1-1 0,1 1 129,0-1-1,2 1-64,-3 20-64,1-21 32,0 1-32,0 0 32,0-1-32,20 1 0,-19 0 32,19-21 0,0 22 0,-20-21-32,0 20 0,20-1 32,-20-19-64,20 20 64,-20-1-32,1-19 0,19 20 32,-20 0-32,0 0 32,20-20-32,-21 19 32,1-19-64,20 20 32,-18 0 0,18-21 32,-20 21-32,20 0 0,-21 0 64,1-20-96,20 19 0,-20 1 32,1 0 32,19 0-32,-20-20-32,20 19-32,-20-19 160,20 20-96,-20-21-32,20 21 96,0-19-128,0-2 64,-20 1 0,20 20 32,0-20-32,0 19 0,0-19 0,0 0 32,-19 20-32,19-20 0,0-1 0,0 21 0,0-20-32,0 0 32,0 20 0,0-20 32,0-1-96,0 2 96,0 18-64,0-19 32,0 0 32,19 20 0,-19-20 0,0-1 0,0 21 0,20-20-32,-20 20 0,20-21 0,0 1 64,-20 1-128,20-2 64,-1 21 96,-19-21-64,20 2 32,0-1-64,1 0 64,-1 0 64,-2-1-224,23 2 96,-21-2 64,0 1-64,-1 0 0,1-20 65,0 20-162,0 0 161,0 0-96,-1-1 64,21 1-32,-20-20 97,0 20-97,1 0-97,17-20 162,-18 20-97,21-20-1,-23 20 130,23-20-129,-21 19 0,19-19 128,1 0-128,-20 0 32,19 21 32,-19-21-64,20 0 64,-1 0-32,1 0 0,-20 0 0,19 0 0,2 19 64,-1-19-160,-1 0 32,1 0 128,-1 20-64,1-20 0,-20 0 0,20 20-32,-1-20 96,2 0-128,-3 20 128,3-20-32,-1 0-64,-1 0 0,1 20 32,19-20 64,-19 20-96,-1-20 64,1 0-64,1 20 128,-3-20-224,3 19-97,18-19 450,-19 20-161,-1-20-64,21 0 32,-20 21 0,19-21-32,-18 19 0,-3-19 32,23 0-32,-22 20-32,1 0 96,19-20-64,-19 0 32,19 19 32,-19-19-96,19 21 256,-18-21-64,-3 0-160,3 20 0,-1-20 64,19 0-64,-19 0-32,-1 19 64,1-19 0,1 0 0,-23 0 32,22 20-64,1-20 32,-2 0-64,1 20 128,-20-20-160,19 0 128,1 0-64,-1 20 65,-19-20-162,20 0 129,-1 20-32,1-20 65,1 0-65,18 0-65,-19 0 130,-1 20-33,1-20 0,0 0-64,-1 0 64,1 0-64,19 0 160,-18 0-160,17-20 32,3 20-64,-22 0 128,21 0-64,-1 0 0,0-20 96,1 20-192,-1 0 96,2 0 0,-2 0-32,0 0 64,1-20-32,-1 20 0,1 0 64,-1 0 0,2 0 128,-22 0-160,1 0-96,-1 0 0,1 0-449,0 0-255,-21-20 31,1 20-192,-20 0-1377,0 0-8873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25399" units="in"/>
          <inkml:channel name="F" type="integer" max="32767" units="dev"/>
        </inkml:traceFormat>
        <inkml:channelProperties>
          <inkml:channelProperty channel="X" name="resolution" value="4096.38672" units="1/in"/>
          <inkml:channelProperty channel="Y" name="resolution" value="5080.81592" units="1/in"/>
          <inkml:channelProperty channel="F" name="resolution" value="0" units="1/dev"/>
        </inkml:channelProperties>
      </inkml:inkSource>
      <inkml:timestamp xml:id="ts0" timeString="2011-10-16T20:24:24.333"/>
    </inkml:context>
    <inkml:brush xml:id="br0">
      <inkml:brushProperty name="width" value="0.05292" units="cm"/>
      <inkml:brushProperty name="height" value="0.05292" units="cm"/>
      <inkml:brushProperty name="color" value="#FF00FF"/>
    </inkml:brush>
  </inkml:definitions>
  <inkml:trace contextRef="#ctx0" brushRef="#br0">13200 7431 5349,'0'20'128,"0"-20"-192,0 0 832,20 0 578,-20 0 95,20 0-640,0-20-225,-20 20 129,19 0 288,-19 0-288,20 0-257,-20 0 0,20 0 65,-20 0-33,20 0-159,0 0-193,-1 0-64,21 0 0,-20 0 32,39 0-64,-18-20 0,17 20 0,-17 0-32,18 0 32,1-20-32,-1 20 0,2 0 0,-3-19 32,1 19-32,22 0-32,-22-20 96,20 20-96,0 0 32,-18 0 0,18 0-32,0 0 64,20 20-64,0-20 64,0 0-64,1 0 32,-1 0-32,0 0 64,0 0-32,21-20-32,-21 20 96,0 0-32,-18 0 0,-2-20 32,0 20-64,-20 0 0,-19 0-160,19-20-128,-39 20-64,20 0-1,-19 0-351,-21-20-1186,0 20-4420</inkml:trace>
  <inkml:trace contextRef="#ctx0" brushRef="#br0" timeOffset="2916.1668">12584 10313 5733,'-20'0'1890,"20"0"0,0 0-161,0 0-448,0 0-256,0 0-384,0 0-289,0 0-31,0 0-97,0 0-96,0 0 0,20 0-64,0 0 32,0 20-32,1-20-32,17 0 0,3 0 0,-21-20-32,19 20 32,-19 0-64,0 0-416,0 0-481,0 0-544,-20 0-609,0 0-609,0 0-1409</inkml:trace>
  <inkml:trace contextRef="#ctx0" brushRef="#br0" timeOffset="3167.1811">12823 10214 6470,'20'0'640,"-20"0"417,20 0 417,-1 0-385,1 0-32,0 20-449,0-20-352,0 0 1,-20 19 127,19 1-64,-19-20-191,0 20-65,0 0 32,0 0 32,-19 0 0,-1-1 64,0 2-64,20-21-64,-20 19-128,0 1-1057,1-20-3427</inkml:trace>
  <inkml:trace contextRef="#ctx0" brushRef="#br0" timeOffset="4163.2381">20565 8743 8359,'-20'0'833,"20"0"769,20 0 63,0 0-416,-20-20-416,39 20-352,-19 0-257,0 0-32,19 0 0,2 0 0,-1-20-159,-22 20 31,23 0-64,-21 0-257,0 0-351,-20 0-609,19 0-1314,-19 0-1473</inkml:trace>
  <inkml:trace contextRef="#ctx0" brushRef="#br0" timeOffset="4487.2566">20723 8544 8295,'21'0'1954,"-21"-20"-1698,20 20 449,-20 0 32,0 0-513,-20 20-320,-1 0-449,-17 0 65,17 19 448,-19-18 128,20 19 288,-19-21 193,19 21 128,20-20-161,-20 0-95,20 0-97,20-20 0,0 19 225,0-19-129,19 0-224,1 20-128,-1-20-96,2 0-256,-21 0-961,0 0-1505,-2 0-5478</inkml:trace>
  <inkml:trace contextRef="#ctx0" brushRef="#br0" timeOffset="8766.5014">20387 9617 4228,'0'0'2818,"0"0"-1024,0 0-64,0 0-97,19 0-288,-19 0-416,20-19-288,0 19-225,20 0-192,-1 0 1,1-20-161,-1 20-64,1 0 0,1 0-481,-3 0-320,-17 0-352,-1 0-512,-20 0-33,0 0-544,0 0-993</inkml:trace>
  <inkml:trace contextRef="#ctx0" brushRef="#br0" timeOffset="9089.5199">20585 9498 9032,'0'-20'929,"0"20"-1089,0 0-161,-20 0 193,20 0 256,-20 20-128,-20-1-64,21 2 128,-1-1 33,-20 0 255,20 0-128,1-1-32,19 2 97,-20-2 127,20-19-160,0 20-64,0 0-63,20 0 351,-1 0 225,1-20-129,20 20-191,-1-20-65,21 0-128,-21 0-192,-19 0-512,20 19-962,-40-19-1889</inkml:trace>
  <inkml:trace contextRef="#ctx0" brushRef="#br0" timeOffset="10135.5797">20446 11526 1825,'-20'19'9225,"20"-19"-8392,0 0 256,0 0-288,0 0 224,20 0-481,0 0-320,19 0-160,-19 0 0,20 0 0,-20 0 33,19 0-33,1 0 0,-19 0 64,-3 0-160,-18 0-192,20 0-257,-20 0-320,0 0-256,0 0-961,-20 0-1505,2 0-3972</inkml:trace>
  <inkml:trace contextRef="#ctx0" brushRef="#br0" timeOffset="10474.5991">20604 11425 7334,'0'0'449,"0"0"-2179,0 0 1346,-19 21 352,-1-21 32,-20 19 32,20 2 128,-19-2 353,19-19 1120,0 21 449,0-2-865,20 1-384,0 0-256,0-20-289,20 20-160,0 0-96,20 0-64,-1-20-64,1 19 0,-1-19-96,21 20-962,-21 0-1344,-19-20-4388</inkml:trace>
  <inkml:trace contextRef="#ctx0" brushRef="#br0" timeOffset="13677.7823">19871 8684 3651,'0'0'2082,"-20"0"-256,20 19 95,0-19 1,0 0-352,0 0-577,0 0-449,0 0-127,20 20-1,-20-20 32,0 0-127,0 0-33,0 0-160,18 0-64,-18 0 96,0 0 65,0 0 95,0 0-64,0 0 0,0-20 1,20 1-97,-20 19-64,21-21 32,-1 2-160,0-21 64,-1 20 0,21-20 64,-20 20-64,19-19 160,-19 18-192,20 2 64,-20-21-64,19 21-32,1-2 64,1-18 0,-2 19-64,1 0 32,19 0 64,-19 0 129,-1 0-129,21 20 160,-21 0-256,21 0 0,-1 0 32,2 0 0,-2 0 0,20 0 64,-19 0-64,-1 0-32,-18 20 32,-3-20 32,3 0-32,-1 20 64,-21-20-64,21 0 64,-20 0-96,0 0-545,-1 0-2113,-19 0-9898</inkml:trace>
  <inkml:trace contextRef="#ctx0" brushRef="#br0" timeOffset="17268.9877">21835 8147 1761,'0'0'7175,"0"0"-6598,0-20 640,0 20 769,0 0-577,0-20-544,0 20-289,0 0-159,-20 0-289,20 0-64,-19 0-32,19 20-64,-20-20 64,0 40-64,0-21 32,20 2-32,0 18 32,0-19-32,20 20 0,0-20 0,0-1-160,19 1 127,1 1 97,1-21 65,18 0 191,-19 0 0,-22-21-96,23 1-64,-41 1 193,20-1 63,-20 0 225,-20-20-65,0 20 65,-19-20-225,19 21-256,-41 19-192,22-20-416,19 20-385,0 0-512,0 20-1570,20-20-4548</inkml:trace>
  <inkml:trace contextRef="#ctx0" brushRef="#br0" timeOffset="17862.0216">22312 8326 9256,'0'0'1410,"0"0"1120,0 0-32,0 0-1024,0 0-609,0 0-417,0 0-256,19 0-128,1 0 0,0 0-32,1 0 0,17 0-320,-38 0-705,41 0-1217,-41 0-2915</inkml:trace>
  <inkml:trace contextRef="#ctx0" brushRef="#br0" timeOffset="18531.0599">22610 8167 9224,'0'0'2018,"0"-20"-1826,0 20 897,19 0 0,1 0-384,0 0-64,0 0-257,0 20-192,19-20-160,-19 19 32,21 2-64,-21-2-64,-20 1-192,0 20 0,-20-20 128,20 0 160,-41-1 160,21-19 192,2 20 193,-3 1 191,1-21-191,20 19-417,20-19 64,-20 0-128,21 20-31,-3-20-226,22 0-159,1 20-256,-2-20-802,1 0-1569,-20 0-3459</inkml:trace>
  <inkml:trace contextRef="#ctx0" brushRef="#br0" timeOffset="18893.0806">23185 8186 8744,'20'-19'1601,"-20"19"-992,21 0 1985,-21 0-768,18 0-1089,2-20-257,1 20-256,-1 0 65,-20 0-97,20 0-128,-2 0-64,-18 0-128,21 0-321,-21 0-1088,0 0-1986,0 0-1602</inkml:trace>
  <inkml:trace contextRef="#ctx0" brushRef="#br0" timeOffset="19217.0991">23165 8186 11146,'0'21'737,"0"-21"928,0 19 706,0 1-994,20-20-801,-20 20-255,0 0-193,20 0 0,1-20-96,-3 20-32,2-1 0,1-19-160,-1 20-32,0 1-65,-20-21-63,0 19 128,0-19 128,18 20 64,-18 0 32,0-1 0,-18-19 160,-22 21-32,19-1 64,-17-20-31,-3 0-193,41 0 32,-20 0-353,20-20-159,-20 20-1025,20-21-2371,0 21-6630</inkml:trace>
  <inkml:trace contextRef="#ctx0" brushRef="#br0" timeOffset="19499.1153">23523 8226 5669,'39'0'384,"-39"0"962,20 0 1376,0 0-1120,1 0-385,-1 0-545,18 0-63,-38 0-129,21 0-255,-1 0-129,0 0-64,-1 0-224,-19-19-2467,0 19-9192</inkml:trace>
  <inkml:trace contextRef="#ctx0" brushRef="#br0" timeOffset="19808.1329">23543 8207 12267,'-20'0'192,"20"19"737,20-19 1441,-20 20-1216,19-20-802,-19 20-224,20 0-96,0 0 0,-20 0-32,21-1 0,-21 1 0,20 1-96,-2-2 96,2 1 0,1 0 0,-1-1 32,0 2 0,-1-1 0,1-20 96,-20 19 224,0 1 97,-20 0 256,1-20 31,-1 0-95,-21 20-161,21-20-191,-18 0-225,-3-20-513,2 20-1120,19 0-1955,0-20-11786</inkml:trace>
  <inkml:trace contextRef="#ctx0" brushRef="#br0" timeOffset="28930.6547">17348 7372 1569,'0'0'7015,"-18"0"-5926,18 0 256,0 0-416,0 0 416,0 0 32,0 0-800,18 0-129,2 0 65,-20 0-129,21 0 1,19 0-97,-21 0-32,21 0-96,-20 0 129,19 0-33,1 0-160,19 0 64,-19 0-64,19 0 64,2 0-64,-2 0 97,21 0-33,-1 0-96,20 0-160,-19 0 128,-1 0 0,0 0-32,1 0-32,-1 0 32,0 19-64,1-19 0,19 0 32,-19 0-321,20 0 641,-1 0-288,0 0 0,19 0 0,-19 0 0,20 0 97,-19 0-97,19 0 0,-20 0 32,0 20 0,1-20-32,-1 0 32,0 0 0,-18 20 32,-2-20 32,0 0 0,0 0 224,-19 0-96,-21 0-95,-19 0-354,0 0 225,-20 0-1057,0 0-1025,-20 0-2530</inkml:trace>
  <inkml:trace contextRef="#ctx0" brushRef="#br0" timeOffset="45878.6241">18541 13273 6566,'-21'0'1249,"21"0"513,0 0 448,0 0-385,0 0-992,21-20-160,-21 20-257,18 0-31,-18 0-97,20 0-96,0 0-128,1 0-32,19 20 0,-1-20-32,21 21 0,-1-21-32,20 0 64,0 0-32,20 19 32,1-19 0,-1 0-32,-19 20 64,20-20 0,-1 0-32,0 0 0,-20 0-64,0 20 32,-18-20-64,-2 0 32,-19 0-224,-21 0-64,1 19 160,0-19 31,0 0 97,0 21 32,-1-21 32,21 20-32,-20-20-384,0 0-1890,-1 0-3299</inkml:trace>
  <inkml:trace contextRef="#ctx0" brushRef="#br0" timeOffset="50300.877">12942 6796 6694,'0'0'32,"0"0"897,0 0-321,0 0-512,-20 20 321,20 0-1,0 19-224,0 1-31,20 0 63,-20 19 256,20-19 65,-1-1 31,1 1-95,-20 0-385,0 20 0,20-21-96,-20 1 64,0-20-64,20 20 64,-20-21-32,21 1 0,-3 0-64,2 0 0,1 0 32,-1-20 32,18 0 64,-17 0 32,19 0-96,-1 0 0,1 0-32,19 0 32,-19 0 193,39 0 127,-18 0-192,18 0-32,0 0 96,20 0-128,-20 0-128,2 0 64,18 0 1,0 0-1,-20 0 32,21 0-64,-21 0 32,20 0-32,0-20 224,20 20 64,-19-20-256,-1 20 0,20 0-64,-20 0 32,1 0-32,-21 0-96,20 0 64,-20 0 64,20-20 0,-18 20 64,-2-20 160,-20 20-160,1 0-32,-21-19 64,-19 19-96,21 0 32,-23 0-64,22-20 32,-19 20 0,-1 0 0,0 0 0,-2 0 0,-18 0 96,21-20 1,-21 20 223,0 0 128,0-20-31,0 0-33,0 20-128,0-20-192,-21-19-32,21 19-32,0-20 32,0 0-64,0-19-32,0-1-96,0 20 64,0-19 96,0 19 0,0 1 32,0-1 192,0 0 97,0 20-65,0 1-160,21-2-32,-21 2-32,0-2-32,0 21-32,20-19 0,-20 19-32,0-19 128,0 19-64,0-21-32,0 21-64,-20-20 64,-19 20-64,-1 0 32,-21 0-128,22 0-193,-40 0-159,-1 0-33,1 20 97,-21-20 223,1 0 161,-20 0 64,1 21 32,-22-21-32,-19 0 32,1 0 32,18 0-32,-18 19 0,18-19 128,2 0 97,-1 0-65,-19-19 0,18 19 192,21 0-31,-21-21-129,23 21-96,-3 0 0,1-20 224,20 20-32,19 0-255,20 0-162,21 20-928,19 1-1569,0-2-4132</inkml:trace>
  <inkml:trace contextRef="#ctx0" brushRef="#br0" timeOffset="51794.9625">21418 13055 9064,'0'0'865,"0"0"-128,0 0 352,20 0-545,-20 0-127,20 0-33,-20 0-128,20 0 96,1 0-95,17 0-65,-18 0-32,21 0 0,-2 0-160,21 0 64,-1-20 96,20 20 97,2 0-33,36 0-64,-17 0-160,19 0 0,0 0-192,1 0-385,-21 0-127,20 0 31,1 0 481,-21 0 128,19 0-64,-19 0 32,-18 0-449,-22 0-544,-19 0 480,-1 0-960,-39 20-1314,0-20 929,0 0 193</inkml:trace>
  <inkml:trace contextRef="#ctx0" brushRef="#br0" timeOffset="52536.0049">21140 13870 8263,'0'20'257,"0"-1"-1,0-19 1057,0 0 289,0 0-513,21-19-128,-1 19-257,0 0-191,19 0-97,1 0-160,19 0-64,1 0-63,40 0-1,-1 0-96,19 0 0,21 0-32,1 0 0,18 0 0,-19 0 0,-1 0-32,2-20-128,-41 20-225,0 0-1216,-20 0-385,-38 20-256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25399" units="in"/>
          <inkml:channel name="F" type="integer" max="32767" units="dev"/>
        </inkml:traceFormat>
        <inkml:channelProperties>
          <inkml:channelProperty channel="X" name="resolution" value="4096.38672" units="1/in"/>
          <inkml:channelProperty channel="Y" name="resolution" value="5080.81592" units="1/in"/>
          <inkml:channelProperty channel="F" name="resolution" value="0" units="1/dev"/>
        </inkml:channelProperties>
      </inkml:inkSource>
      <inkml:timestamp xml:id="ts0" timeString="2011-10-16T20:38:21.866"/>
    </inkml:context>
    <inkml:brush xml:id="br0">
      <inkml:brushProperty name="width" value="0.05292" units="cm"/>
      <inkml:brushProperty name="height" value="0.05292" units="cm"/>
      <inkml:brushProperty name="color" value="#0000FF"/>
    </inkml:brush>
  </inkml:definitions>
  <inkml:trace contextRef="#ctx0" brushRef="#br0">415 3398 8712,'-40'0'1313,"20"0"577,20 0 736,-19 0-736,19 0-481,-20 0-512,20 0-705,0 0 161,0 19 95,20-19-192,-1 0 1,1 0-257,20 0 64,1 0-64,18 0 64,-19 0-32,-1 0-32,1 0-64,-1 0-289,1 0-319,-20 0-385,0 0-833,-1 0-1377,1 0-2274</inkml:trace>
  <inkml:trace contextRef="#ctx0" brushRef="#br0" timeOffset="317.0182">673 3259 13548,'-39'0'481,"19"0"-545,20 0 1249,0 0-32,0 0-160,0 19-256,20-19-385,0 20-288,19-20 0,1 20 192,-1 0-256,-19-20 96,21 20-96,-3 0 96,-18 0-128,1-1 161,-1-19-129,0 20 64,-20-20 0,0 20 320,0-20 129,0 0-193,-20 20-192,0 0 0,-1 0-128,-17-1-64,-3 1-96,21 1-865,-19 18-1345,-1 0-3684</inkml:trace>
  <inkml:trace contextRef="#ctx0" brushRef="#br0" timeOffset="17615.0075">574 4510 1537,'0'0'0,"0"0"-224,0 0 224,0 0 96,-19 0 641,19 0 1120,0 0-864,0 0-512,0 0-513,19 0-2371</inkml:trace>
  <inkml:trace contextRef="#ctx0" brushRef="#br0" timeOffset="17903.024">535 4530 11242,'-40'20'513,"19"-20"640,21 0 576,0 0-159,-18 0-609,18 0-801,0 0 64,18 0 449,3 20-481,-1-20-32,20 0-96,-1 0 96,21 20 0,-21-20-160,21 0 97,-21 0-129,22 0-129,-23 0-159,3-20-385,-21 20-256,-1 0-256,-19 0-128,0 0-1378,0 0-1505,0-20-3137</inkml:trace>
  <inkml:trace contextRef="#ctx0" brushRef="#br0" timeOffset="18278.0455">753 4411 10153,'-20'0'0,"20"0"-96,-20 0 641,20 20 383,20-20 1,0 20-288,-1-20-449,1 20 0,21-20 97,-3 19 255,3 1-320,-1-20-64,-1 20-96,-19 0 33,20-20-33,-21 20-32,21 0 0,-20-20 0,0 0 96,-20 19 705,19-19 128,-38 0-417,19 21-96,-20-21-223,0 19-225,0 1-32,0 0-545,-19-1-864,19 2-929,0-1-1314</inkml:trace>
  <inkml:trace contextRef="#ctx0" brushRef="#br0" timeOffset="51923.9699">316 6836 2818,'-40'19'6791,"1"-19"-6471,39 20 577,-20-20 1409,20 0-384,0 0-993,0 0-513,0-20-224,0 20 96,20 0 161,-20 0-65,19 0 33,1 0-97,20 0 0,-20 0-31,19 20-97,1-20 0,1 0-96,18 0 0,-19 0-32,-1 0-128,1-20 160,19 20-96,-19 0-224,-20 0-192,-1 0-193,1-19-224,-20 19-288,20 0-737,-20 0-2113,0-20-6471</inkml:trace>
  <inkml:trace contextRef="#ctx0" brushRef="#br0" timeOffset="52299.9914">654 6677 8295,'-20'0'4004,"0"0"-3940,20 19 321,0-19 1216,0 0-448,0 0-480,20 0-321,0 0-192,-1 21-96,1-21 257,20 0-97,-20 19-160,-1 1 0,21-20-32,-19 20-32,17-20 64,-18 20-64,21-20 32,-21 20 0,-1-20-32,1 20 96,-20-20-64,20 0 192,-20 19 161,0-19 159,0 20-127,-20 0-1,0 0-128,1 0-224,-1 0-96,-21-1-288,21 1-1826,2 20-3779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25399" units="in"/>
          <inkml:channel name="F" type="integer" max="32767" units="dev"/>
        </inkml:traceFormat>
        <inkml:channelProperties>
          <inkml:channelProperty channel="X" name="resolution" value="4096.38672" units="1/in"/>
          <inkml:channelProperty channel="Y" name="resolution" value="5080.81592" units="1/in"/>
          <inkml:channelProperty channel="F" name="resolution" value="0" units="1/dev"/>
        </inkml:channelProperties>
      </inkml:inkSource>
      <inkml:timestamp xml:id="ts0" timeString="2011-10-16T20:41:27.448"/>
    </inkml:context>
    <inkml:brush xml:id="br0">
      <inkml:brushProperty name="width" value="0.05292" units="cm"/>
      <inkml:brushProperty name="height" value="0.05292" units="cm"/>
      <inkml:brushProperty name="color" value="#0000FF"/>
    </inkml:brush>
  </inkml:definitions>
  <inkml:trace contextRef="#ctx0" brushRef="#br0">17488 6618 992,'-20'0'2627,"20"0"-449,0 0-32,0 0-256,0 0-417,0 0-192,0 0-288,0 0-608,0 0-129,0 0 0,0 0 321,0 0 31,0 0-31,0 0-161,0 0-63,0 0 95,0 0-32,0 0-31,0 0-161,0 0 160,0 0 97,20 0-257,-20 0 64,0 0-96,0 0 33,0 0 63,0 0-160,0 0 32,0 0-64,0 0 32,20 0 33,0 0-65,-1 0-64,1 0 0,20 0-128,-1 0 192,21 0-64,-21 0 0,22-21 0,18 21-64,0 0 64,20-20 64,20 0-96,21 20-32,-21-20 64,19 0-32,-18 1 0,19 19 96,-19-20-192,-3 0 96,-17 20 96,-1-20 0,-19 20-192,-21 0 160,2-20-96,-22 20 128,1 0-96,-1 0-128,21-20 64,-21 20 96,1 0-64,0 0 32,-1 0-320,-19 0-321,1 0-320,-1 0-704,-20-19-2243</inkml:trace>
  <inkml:trace contextRef="#ctx0" brushRef="#br0" timeOffset="821.0469">17727 6359 9577,'18'-21'1569,"2"21"385,-20 0-289,21 0-479,-21 0-161,20 0-321,-20 0-351,0 0-161,0 0-32,0 0 32,0 21 0,-20-1-64,-1-1-128,-17 21 64,-3-20 65,1 20-161,1-21 96,-1 1 0,1 20 0,-1-20 128,20 1 64,0-2 32,1 0-191,19-19 31,0 21-64,0-21 192,0 0 64,39 19 1,-19 2 31,20-21 96,19 19-191,-19 1-161,19 0-32,0 0-96,-18 0 64,-1 0-32,19-1 160,-19 1-256,-1-20 160,-19 20-32,0-20-64,-20 0-224,0 0-481,0 0-544,0 0-1474,-20 0-5797</inkml:trace>
  <inkml:trace contextRef="#ctx0" brushRef="#br0" timeOffset="37248.1305">12029 11724 6277,'20'0'577,"-20"0"352,19 0 160,-19 0-192,20 0-96,-20-20-129,0 20-416,20 0-192,-20 0 1,0 0-33,20 0 0,-20 0 32,0 0 96,20 0 64,-20 20 160,19-20-191,1 0-1,-20 20-96,20-20 64,-20 0-96,21 0 0,-1 0-32,-20 0 32,18 0 0,2 0-64,21 0 64,-21 0-64,-1 0 96,21 0-32,-20 0-32,19 0-64,1 0 32,-20-20 32,19 20-64,1 0 64,19 0 33,-19 0 31,19 0 288,-18 0-224,19 0-96,-1 0-32,0 0 0,1 0-32,-1 0 0,20 0 0,-18 0 0,-2 20 0,20-20 0,-19 0 0,-1 0 0,20 0 32,-18 0-32,18 0 96,-19 0-96,19 0 0,0 0 0,1 0 32,-1 0 32,1 0-64,-1 0 65,0 0-65,-20 0 32,22 0-32,-22 0 0,20 0 0,1 0 0,-21-20 32,20 20-64,1 0 64,0 0 0,-1 0 0,20-20-64,-20 20 64,1 0-32,-20 0 0,19 0 0,0 0 0,-18 0 32,18 0 0,0-20-64,0 20 32,-19 0 32,19 0-32,0 0 64,21 0 32,-40-20 64,19 20-96,0 0-32,-20 0-32,22-19 0,-22 19 0,0 0 0,21-20 0,-1 20 0,-20 0 0,22 0 0,-2 0 32,0 0-32,0-20 0,0 20 0,2 0 32,-2 0-32,-20-20-32,20 20 64,-19 0-32,19 0-32,0 0-32,2 0 0,-22 0-96,20 0 96,0 0 0,2 0 64,-2-20 0,0 20 0,-20 20 32,21-20 0,-21 0 0,20 0 0,-18 0-64,18 0 32,-20 0 0,1 20 0,19-20 0,0 0 0,-18 0 0,18 0 0,-20 0 0,20 0 0,-19 0 0,19 0 0,-18 0 0,-2 0 64,20 0-32,0 0-32,-19 0 64,19 20-32,21-20-32,-21 0 0,0 0 0,20 0 0,-18 0 32,18 0-64,-20 0 160,20 0-64,-20 0 32,0 20 193,20-20 159,1 0-96,-1 0-127,-18 0-193,18 19 64,-20-19 0,0 0-32,0 0-32,-19 0-32,-1 0 32,-18 0-32,-21 0-224,-2 0-929,-18 0-1858,-18 0-7143</inkml:trace>
  <inkml:trace contextRef="#ctx0" brushRef="#br0" timeOffset="53103.0373">16615 6179 7879,'-40'0'160,"20"-19"64,-1 19 289,-17 0 832,17 0 161,1-20-546,-18 20-383,17 0-161,-19 0-127,-19 0 31,19 0-224,-19 20-96,-20-1 32,-2 2 0,2-2 0,20 1 64,-21 1 192,1 18 65,0 0-65,-21 2-224,21-2-32,19 21 0,-19-21 64,0 21 96,18-19 161,2 18-97,0 0-96,19-19-64,-19 20-32,19-1-64,20 1 64,-19-1 0,19-19-31,0 20-1,-1-1 0,21-19 96,-20 19 32,20-19 32,0 20 64,20-21-96,1 1 33,19 0 31,-1 20-32,21-20-96,-1-21 32,20 21-64,0-20 257,2 0-257,-2 0 128,20-20-96,20 20-96,-19-20 0,19-20-32,19 0 0,2-20 0,-21 19 32,19-17 32,1-2 0,1-1 0,-2 2 160,2-21 128,-21 21-63,-20-1-257,-20-20 128,0 1-32,-18 0 0,-2-2 32,0-18 0,-19 0-96,0-20 64,-21-1 129,1 20-161,-40 1 32,1 0 288,-21-1-32,-39 21 193,0-1-65,-41 21-191,1-21-97,0 20-64,-1 20-32,1-20-256,20 20 160,-1 0-160,21 0 64,0 20 0,0 0-129,0 20-800,19 20-672,-19 20-962,18 19-3587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25399" units="in"/>
          <inkml:channel name="F" type="integer" max="32767" units="dev"/>
        </inkml:traceFormat>
        <inkml:channelProperties>
          <inkml:channelProperty channel="X" name="resolution" value="4096.38672" units="1/in"/>
          <inkml:channelProperty channel="Y" name="resolution" value="5080.81592" units="1/in"/>
          <inkml:channelProperty channel="F" name="resolution" value="0" units="1/dev"/>
        </inkml:channelProperties>
      </inkml:inkSource>
      <inkml:timestamp xml:id="ts0" timeString="2011-10-16T20:42:31.009"/>
    </inkml:context>
    <inkml:brush xml:id="br0">
      <inkml:brushProperty name="width" value="0.05292" units="cm"/>
      <inkml:brushProperty name="height" value="0.05292" units="cm"/>
      <inkml:brushProperty name="color" value="#0000FF"/>
    </inkml:brush>
  </inkml:definitions>
  <inkml:trace contextRef="#ctx0" brushRef="#br0">17051 4829 960,'0'20'10058,"0"-20"-8969,0 0 480,0 0-415,0 0-290,0 0 129,0-20-192,0 20-353,0 0-63,0 0-65,20 0-32,0-21-127,20 2 63,19-21-96,20 20-64,0-40 96,21 21 64,19-21 97,0 0-65,41 1-64,-2-1 0,0 0-96,22 1 0,-2-21-64,-19 20 129,0 21-65,-21-21 96,-18 21 0,-41-1-128,1 20-32,-21-20-128,-19 40-256,-21-19-353,-19 19-224,0-21-1377,-19 21-2114,-21 0-8488</inkml:trace>
  <inkml:trace contextRef="#ctx0" brushRef="#br0" timeOffset="563.0323">17348 4371 10185,'20'-19'1666,"-20"19"-1570,0 0-96,0 0-256,0 0-545,0 19 737,-20 1 64,20 0 0,-18 20 96,-2-1-32,-1 1 0,-19 0-32,1 20-128,-1-21 64,1 0 224,-1 2 513,0-1 704,21-21-352,19 2-609,0-1-255,19-1 287,1 1 65,40 0-97,-21-20-96,21 0 33,20 0 63,-22 0-352,3 0-96,-2 0-224,-19 0-897,19 0-1634,-19 0-3394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608008F-8C0F-4F63-86DC-E7B67385E4BD}" type="datetimeFigureOut">
              <a:rPr lang="en-US" smtClean="0"/>
              <a:pPr/>
              <a:t>11/2/11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FF38DAD-5F37-4EA5-A798-26ED1E45393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36129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2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F38DAD-5F37-4EA5-A798-26ED1E453939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F38DAD-5F37-4EA5-A798-26ED1E453939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F38DAD-5F37-4EA5-A798-26ED1E453939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F38DAD-5F37-4EA5-A798-26ED1E453939}" type="slidenum">
              <a:rPr lang="en-US" smtClean="0"/>
              <a:pPr/>
              <a:t>19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F38DAD-5F37-4EA5-A798-26ED1E453939}" type="slidenum">
              <a:rPr lang="en-US" smtClean="0"/>
              <a:pPr/>
              <a:t>23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F38DAD-5F37-4EA5-A798-26ED1E453939}" type="slidenum">
              <a:rPr lang="en-US" smtClean="0"/>
              <a:pPr/>
              <a:t>27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F38DAD-5F37-4EA5-A798-26ED1E453939}" type="slidenum">
              <a:rPr lang="en-US" smtClean="0"/>
              <a:pPr/>
              <a:t>32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11/2/11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77429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11/2/11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63067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11/2/11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930695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29168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11/2/11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4651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5877041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11/2/11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644105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11/2/11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57316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11/2/11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13119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11/2/11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461555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11/2/11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83198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11/2/11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160391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11/2/11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645157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11/2/11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414417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11/2/11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724609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11/2/11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608061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11/2/11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40196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45616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11/2/11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618608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11/2/11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33317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11/2/11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938364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11/2/11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67611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11/2/11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85673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11/2/11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7162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11/2/11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175231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11/2/11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842392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11/2/11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708398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11/2/11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3959397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11/2/11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0561400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11/2/11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618040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11/2/11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52903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11/2/11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3657884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11/2/11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79063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11/2/11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1750749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11/2/11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2426900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11/2/11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9708250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11/2/11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2386954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11/2/11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0133946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11/2/11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6426744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11/2/11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1383320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11/2/11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8044803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205434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11/2/11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41991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11/2/11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93298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11/2/11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93336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11/2/11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65834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11/2/11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44150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3.xml"/><Relationship Id="rId12" Type="http://schemas.openxmlformats.org/officeDocument/2006/relationships/theme" Target="../theme/theme2.xml"/><Relationship Id="rId13" Type="http://schemas.openxmlformats.org/officeDocument/2006/relationships/image" Target="../media/image1.jpeg"/><Relationship Id="rId1" Type="http://schemas.openxmlformats.org/officeDocument/2006/relationships/slideLayout" Target="../slideLayouts/slideLayout13.xml"/><Relationship Id="rId2" Type="http://schemas.openxmlformats.org/officeDocument/2006/relationships/slideLayout" Target="../slideLayouts/slideLayout14.xml"/><Relationship Id="rId3" Type="http://schemas.openxmlformats.org/officeDocument/2006/relationships/slideLayout" Target="../slideLayouts/slideLayout15.xml"/><Relationship Id="rId4" Type="http://schemas.openxmlformats.org/officeDocument/2006/relationships/slideLayout" Target="../slideLayouts/slideLayout16.xml"/><Relationship Id="rId5" Type="http://schemas.openxmlformats.org/officeDocument/2006/relationships/slideLayout" Target="../slideLayouts/slideLayout17.xml"/><Relationship Id="rId6" Type="http://schemas.openxmlformats.org/officeDocument/2006/relationships/slideLayout" Target="../slideLayouts/slideLayout18.xml"/><Relationship Id="rId7" Type="http://schemas.openxmlformats.org/officeDocument/2006/relationships/slideLayout" Target="../slideLayouts/slideLayout19.xml"/><Relationship Id="rId8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1.xml"/><Relationship Id="rId10" Type="http://schemas.openxmlformats.org/officeDocument/2006/relationships/slideLayout" Target="../slideLayouts/slideLayout22.xml"/></Relationships>
</file>

<file path=ppt/slideMasters/_rels/slideMaster3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34.xml"/><Relationship Id="rId12" Type="http://schemas.openxmlformats.org/officeDocument/2006/relationships/slideLayout" Target="../slideLayouts/slideLayout35.xml"/><Relationship Id="rId13" Type="http://schemas.openxmlformats.org/officeDocument/2006/relationships/theme" Target="../theme/theme3.xml"/><Relationship Id="rId14" Type="http://schemas.openxmlformats.org/officeDocument/2006/relationships/image" Target="../media/image1.jpeg"/><Relationship Id="rId1" Type="http://schemas.openxmlformats.org/officeDocument/2006/relationships/slideLayout" Target="../slideLayouts/slideLayout24.xml"/><Relationship Id="rId2" Type="http://schemas.openxmlformats.org/officeDocument/2006/relationships/slideLayout" Target="../slideLayouts/slideLayout25.xml"/><Relationship Id="rId3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8.xml"/><Relationship Id="rId6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0.xml"/><Relationship Id="rId8" Type="http://schemas.openxmlformats.org/officeDocument/2006/relationships/slideLayout" Target="../slideLayouts/slideLayout31.xml"/><Relationship Id="rId9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33.xml"/></Relationships>
</file>

<file path=ppt/slideMasters/_rels/slideMaster4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46.xml"/><Relationship Id="rId12" Type="http://schemas.openxmlformats.org/officeDocument/2006/relationships/slideLayout" Target="../slideLayouts/slideLayout47.xml"/><Relationship Id="rId13" Type="http://schemas.openxmlformats.org/officeDocument/2006/relationships/theme" Target="../theme/theme4.xml"/><Relationship Id="rId1" Type="http://schemas.openxmlformats.org/officeDocument/2006/relationships/slideLayout" Target="../slideLayouts/slideLayout36.xml"/><Relationship Id="rId2" Type="http://schemas.openxmlformats.org/officeDocument/2006/relationships/slideLayout" Target="../slideLayouts/slideLayout37.xml"/><Relationship Id="rId3" Type="http://schemas.openxmlformats.org/officeDocument/2006/relationships/slideLayout" Target="../slideLayouts/slideLayout38.xml"/><Relationship Id="rId4" Type="http://schemas.openxmlformats.org/officeDocument/2006/relationships/slideLayout" Target="../slideLayouts/slideLayout39.xml"/><Relationship Id="rId5" Type="http://schemas.openxmlformats.org/officeDocument/2006/relationships/slideLayout" Target="../slideLayouts/slideLayout40.xml"/><Relationship Id="rId6" Type="http://schemas.openxmlformats.org/officeDocument/2006/relationships/slideLayout" Target="../slideLayouts/slideLayout41.xml"/><Relationship Id="rId7" Type="http://schemas.openxmlformats.org/officeDocument/2006/relationships/slideLayout" Target="../slideLayouts/slideLayout42.xml"/><Relationship Id="rId8" Type="http://schemas.openxmlformats.org/officeDocument/2006/relationships/slideLayout" Target="../slideLayouts/slideLayout43.xml"/><Relationship Id="rId9" Type="http://schemas.openxmlformats.org/officeDocument/2006/relationships/slideLayout" Target="../slideLayouts/slideLayout44.xml"/><Relationship Id="rId10" Type="http://schemas.openxmlformats.org/officeDocument/2006/relationships/slideLayout" Target="../slideLayouts/slideLayout4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11/2/11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16763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  <p:sldLayoutId id="2147483721" r:id="rId12"/>
  </p:sldLayoutIdLst>
  <p:timing>
    <p:tnLst>
      <p:par>
        <p:cTn xmlns:p14="http://schemas.microsoft.com/office/powerpoint/2010/main"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11/2/11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2" name="TextBox 11"/>
          <p:cNvSpPr txBox="1"/>
          <p:nvPr userDrawn="1"/>
        </p:nvSpPr>
        <p:spPr>
          <a:xfrm>
            <a:off x="9372599" y="666750"/>
            <a:ext cx="129349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prstClr val="black"/>
                </a:solidFill>
              </a:rPr>
              <a:t>Template</a:t>
            </a:r>
          </a:p>
          <a:p>
            <a:r>
              <a:rPr lang="en-US" sz="1400" dirty="0" smtClean="0">
                <a:solidFill>
                  <a:prstClr val="black"/>
                </a:solidFill>
              </a:rPr>
              <a:t>vertLeftWhite2</a:t>
            </a:r>
            <a:endParaRPr lang="en-US" sz="1400" dirty="0">
              <a:solidFill>
                <a:prstClr val="black"/>
              </a:solidFill>
            </a:endParaRPr>
          </a:p>
        </p:txBody>
      </p:sp>
      <p:pic>
        <p:nvPicPr>
          <p:cNvPr id="13" name="Picture 3" descr="C:\Users\Tarun Singh\Desktop\whiteRadio.jpg"/>
          <p:cNvPicPr>
            <a:picLocks noChangeAspect="1" noChangeArrowheads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3291840"/>
            <a:ext cx="254471" cy="256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3" descr="C:\Users\Tarun Singh\Desktop\whiteRadio.jpg"/>
          <p:cNvPicPr>
            <a:picLocks noChangeAspect="1" noChangeArrowheads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2834640"/>
            <a:ext cx="254471" cy="256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3" descr="C:\Users\Tarun Singh\Desktop\whiteRadio.jpg"/>
          <p:cNvPicPr>
            <a:picLocks noChangeAspect="1" noChangeArrowheads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3749040"/>
            <a:ext cx="254471" cy="256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3" descr="C:\Users\Tarun Singh\Desktop\whiteRadio.jpg"/>
          <p:cNvPicPr>
            <a:picLocks noChangeAspect="1" noChangeArrowheads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4206240"/>
            <a:ext cx="254471" cy="256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414856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iming>
    <p:tnLst>
      <p:par>
        <p:cTn xmlns:p14="http://schemas.microsoft.com/office/powerpoint/2010/main"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11/2/11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2" name="TextBox 11"/>
          <p:cNvSpPr txBox="1"/>
          <p:nvPr userDrawn="1"/>
        </p:nvSpPr>
        <p:spPr>
          <a:xfrm>
            <a:off x="9372599" y="666750"/>
            <a:ext cx="1370568" cy="160043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prstClr val="black"/>
                </a:solidFill>
              </a:rPr>
              <a:t>Template</a:t>
            </a:r>
          </a:p>
          <a:p>
            <a:r>
              <a:rPr lang="en-US" sz="1400" dirty="0" smtClean="0">
                <a:solidFill>
                  <a:prstClr val="black"/>
                </a:solidFill>
              </a:rPr>
              <a:t>block2x2White1</a:t>
            </a:r>
          </a:p>
          <a:p>
            <a:endParaRPr lang="en-US" sz="1400" dirty="0" smtClean="0">
              <a:solidFill>
                <a:prstClr val="black"/>
              </a:solidFill>
            </a:endParaRPr>
          </a:p>
          <a:p>
            <a:r>
              <a:rPr lang="en-US" sz="1400" dirty="0" smtClean="0">
                <a:solidFill>
                  <a:prstClr val="black"/>
                </a:solidFill>
              </a:rPr>
              <a:t>Ordering of</a:t>
            </a:r>
            <a:r>
              <a:rPr lang="en-US" sz="1400" baseline="0" dirty="0" smtClean="0">
                <a:solidFill>
                  <a:prstClr val="black"/>
                </a:solidFill>
              </a:rPr>
              <a:t> </a:t>
            </a:r>
          </a:p>
          <a:p>
            <a:r>
              <a:rPr lang="en-US" sz="1400" baseline="0" dirty="0" smtClean="0">
                <a:solidFill>
                  <a:prstClr val="black"/>
                </a:solidFill>
              </a:rPr>
              <a:t>buttons is</a:t>
            </a:r>
            <a:r>
              <a:rPr lang="en-US" sz="1400" dirty="0" smtClean="0">
                <a:solidFill>
                  <a:prstClr val="black"/>
                </a:solidFill>
              </a:rPr>
              <a:t>:</a:t>
            </a:r>
          </a:p>
          <a:p>
            <a:r>
              <a:rPr lang="en-US" sz="1400" dirty="0" smtClean="0">
                <a:solidFill>
                  <a:prstClr val="black"/>
                </a:solidFill>
              </a:rPr>
              <a:t>13</a:t>
            </a:r>
          </a:p>
          <a:p>
            <a:r>
              <a:rPr lang="en-US" sz="1400" dirty="0" smtClean="0">
                <a:solidFill>
                  <a:prstClr val="black"/>
                </a:solidFill>
              </a:rPr>
              <a:t>24</a:t>
            </a:r>
            <a:endParaRPr lang="en-US" sz="1400" dirty="0">
              <a:solidFill>
                <a:prstClr val="black"/>
              </a:solidFill>
            </a:endParaRPr>
          </a:p>
        </p:txBody>
      </p:sp>
      <p:pic>
        <p:nvPicPr>
          <p:cNvPr id="13" name="Picture 3" descr="C:\Users\Tarun Singh\Desktop\whiteRadio.jpg"/>
          <p:cNvPicPr>
            <a:picLocks noChangeAspect="1" noChangeArrowheads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3931920"/>
            <a:ext cx="254471" cy="256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3" descr="C:\Users\Tarun Singh\Desktop\whiteRadio.jpg"/>
          <p:cNvPicPr>
            <a:picLocks noChangeAspect="1" noChangeArrowheads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2011680"/>
            <a:ext cx="254471" cy="256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3" descr="C:\Users\Tarun Singh\Desktop\whiteRadio.jpg"/>
          <p:cNvPicPr>
            <a:picLocks noChangeAspect="1" noChangeArrowheads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2011680"/>
            <a:ext cx="254471" cy="256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3" descr="C:\Users\Tarun Singh\Desktop\whiteRadio.jpg"/>
          <p:cNvPicPr>
            <a:picLocks noChangeAspect="1" noChangeArrowheads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931920"/>
            <a:ext cx="254471" cy="256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82304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3" r:id="rId1"/>
    <p:sldLayoutId id="2147483724" r:id="rId2"/>
    <p:sldLayoutId id="2147483725" r:id="rId3"/>
    <p:sldLayoutId id="2147483726" r:id="rId4"/>
    <p:sldLayoutId id="2147483727" r:id="rId5"/>
    <p:sldLayoutId id="2147483728" r:id="rId6"/>
    <p:sldLayoutId id="2147483729" r:id="rId7"/>
    <p:sldLayoutId id="2147483730" r:id="rId8"/>
    <p:sldLayoutId id="2147483731" r:id="rId9"/>
    <p:sldLayoutId id="2147483732" r:id="rId10"/>
    <p:sldLayoutId id="2147483733" r:id="rId11"/>
    <p:sldLayoutId id="2147483734" r:id="rId12"/>
  </p:sldLayoutIdLst>
  <p:timing>
    <p:tnLst>
      <p:par>
        <p:cTn xmlns:p14="http://schemas.microsoft.com/office/powerpoint/2010/main"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11/2/11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TextBox 8"/>
          <p:cNvSpPr txBox="1"/>
          <p:nvPr userDrawn="1"/>
        </p:nvSpPr>
        <p:spPr>
          <a:xfrm>
            <a:off x="8448353" y="4932892"/>
            <a:ext cx="766557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>
                <a:solidFill>
                  <a:prstClr val="black"/>
                </a:solidFill>
              </a:rPr>
              <a:t>Andrew Ng</a:t>
            </a:r>
            <a:endParaRPr lang="en-US" sz="10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5139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6" r:id="rId1"/>
    <p:sldLayoutId id="2147483737" r:id="rId2"/>
    <p:sldLayoutId id="2147483738" r:id="rId3"/>
    <p:sldLayoutId id="2147483739" r:id="rId4"/>
    <p:sldLayoutId id="2147483740" r:id="rId5"/>
    <p:sldLayoutId id="2147483741" r:id="rId6"/>
    <p:sldLayoutId id="2147483742" r:id="rId7"/>
    <p:sldLayoutId id="2147483743" r:id="rId8"/>
    <p:sldLayoutId id="2147483744" r:id="rId9"/>
    <p:sldLayoutId id="2147483745" r:id="rId10"/>
    <p:sldLayoutId id="2147483746" r:id="rId11"/>
    <p:sldLayoutId id="2147483747" r:id="rId12"/>
  </p:sldLayoutIdLst>
  <p:timing>
    <p:tnLst>
      <p:par>
        <p:cTn xmlns:p14="http://schemas.microsoft.com/office/powerpoint/2010/main"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4" Type="http://schemas.openxmlformats.org/officeDocument/2006/relationships/image" Target="../media/image32.png"/><Relationship Id="rId5" Type="http://schemas.microsoft.com/office/2007/relationships/hdphoto" Target="../media/hdphoto2.wdp"/><Relationship Id="rId6" Type="http://schemas.openxmlformats.org/officeDocument/2006/relationships/image" Target="../media/image33.png"/><Relationship Id="rId7" Type="http://schemas.microsoft.com/office/2007/relationships/hdphoto" Target="../media/hdphoto3.wdp"/><Relationship Id="rId8" Type="http://schemas.openxmlformats.org/officeDocument/2006/relationships/customXml" Target="../ink/ink8.xml"/><Relationship Id="rId9" Type="http://schemas.openxmlformats.org/officeDocument/2006/relationships/image" Target="../media/image41.emf"/><Relationship Id="rId1" Type="http://schemas.openxmlformats.org/officeDocument/2006/relationships/slideLayout" Target="../slideLayouts/slideLayout47.xml"/><Relationship Id="rId2" Type="http://schemas.openxmlformats.org/officeDocument/2006/relationships/image" Target="../media/image31.png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4" Type="http://schemas.openxmlformats.org/officeDocument/2006/relationships/image" Target="../media/image35.png"/><Relationship Id="rId5" Type="http://schemas.microsoft.com/office/2007/relationships/hdphoto" Target="../media/hdphoto5.wdp"/><Relationship Id="rId6" Type="http://schemas.openxmlformats.org/officeDocument/2006/relationships/image" Target="../media/image32.png"/><Relationship Id="rId7" Type="http://schemas.microsoft.com/office/2007/relationships/hdphoto" Target="../media/hdphoto2.wdp"/><Relationship Id="rId8" Type="http://schemas.openxmlformats.org/officeDocument/2006/relationships/customXml" Target="../ink/ink9.xml"/><Relationship Id="rId9" Type="http://schemas.openxmlformats.org/officeDocument/2006/relationships/image" Target="../media/image44.emf"/><Relationship Id="rId1" Type="http://schemas.openxmlformats.org/officeDocument/2006/relationships/slideLayout" Target="../slideLayouts/slideLayout47.xml"/><Relationship Id="rId2" Type="http://schemas.openxmlformats.org/officeDocument/2006/relationships/image" Target="../media/image3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4" Type="http://schemas.openxmlformats.org/officeDocument/2006/relationships/image" Target="../media/image38.png"/><Relationship Id="rId5" Type="http://schemas.openxmlformats.org/officeDocument/2006/relationships/image" Target="../media/image39.jpeg"/><Relationship Id="rId6" Type="http://schemas.openxmlformats.org/officeDocument/2006/relationships/image" Target="../media/image40.jpeg"/><Relationship Id="rId7" Type="http://schemas.openxmlformats.org/officeDocument/2006/relationships/image" Target="../media/image41.jpeg"/><Relationship Id="rId8" Type="http://schemas.openxmlformats.org/officeDocument/2006/relationships/customXml" Target="../ink/ink10.xml"/><Relationship Id="rId9" Type="http://schemas.openxmlformats.org/officeDocument/2006/relationships/image" Target="../media/image51.emf"/><Relationship Id="rId1" Type="http://schemas.openxmlformats.org/officeDocument/2006/relationships/slideLayout" Target="../slideLayouts/slideLayout47.xml"/><Relationship Id="rId2" Type="http://schemas.openxmlformats.org/officeDocument/2006/relationships/image" Target="../media/image36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2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ustomXml" Target="../ink/ink11.xml"/><Relationship Id="rId4" Type="http://schemas.openxmlformats.org/officeDocument/2006/relationships/image" Target="../media/image53.emf"/><Relationship Id="rId1" Type="http://schemas.openxmlformats.org/officeDocument/2006/relationships/slideLayout" Target="../slideLayouts/slideLayout47.xml"/><Relationship Id="rId2" Type="http://schemas.openxmlformats.org/officeDocument/2006/relationships/image" Target="../media/image42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ustomXml" Target="../ink/ink12.xml"/><Relationship Id="rId4" Type="http://schemas.openxmlformats.org/officeDocument/2006/relationships/image" Target="../media/image55.emf"/><Relationship Id="rId1" Type="http://schemas.openxmlformats.org/officeDocument/2006/relationships/slideLayout" Target="../slideLayouts/slideLayout47.xml"/><Relationship Id="rId2" Type="http://schemas.openxmlformats.org/officeDocument/2006/relationships/image" Target="../media/image43.jpeg"/></Relationships>
</file>

<file path=ppt/slides/_rels/slide16.xml.rels><?xml version="1.0" encoding="UTF-8" standalone="yes"?>
<Relationships xmlns="http://schemas.openxmlformats.org/package/2006/relationships"><Relationship Id="rId11" Type="http://schemas.openxmlformats.org/officeDocument/2006/relationships/image" Target="../media/image47.png"/><Relationship Id="rId12" Type="http://schemas.openxmlformats.org/officeDocument/2006/relationships/image" Target="../media/image48.png"/><Relationship Id="rId13" Type="http://schemas.openxmlformats.org/officeDocument/2006/relationships/image" Target="../media/image49.png"/><Relationship Id="rId14" Type="http://schemas.openxmlformats.org/officeDocument/2006/relationships/customXml" Target="../ink/ink13.xml"/><Relationship Id="rId15" Type="http://schemas.openxmlformats.org/officeDocument/2006/relationships/image" Target="../media/image62.emf"/><Relationship Id="rId1" Type="http://schemas.openxmlformats.org/officeDocument/2006/relationships/tags" Target="../tags/tag12.xml"/><Relationship Id="rId2" Type="http://schemas.openxmlformats.org/officeDocument/2006/relationships/tags" Target="../tags/tag13.xml"/><Relationship Id="rId3" Type="http://schemas.openxmlformats.org/officeDocument/2006/relationships/tags" Target="../tags/tag14.xml"/><Relationship Id="rId4" Type="http://schemas.openxmlformats.org/officeDocument/2006/relationships/tags" Target="../tags/tag15.xml"/><Relationship Id="rId5" Type="http://schemas.openxmlformats.org/officeDocument/2006/relationships/tags" Target="../tags/tag16.xml"/><Relationship Id="rId6" Type="http://schemas.openxmlformats.org/officeDocument/2006/relationships/tags" Target="../tags/tag17.xml"/><Relationship Id="rId7" Type="http://schemas.openxmlformats.org/officeDocument/2006/relationships/slideLayout" Target="../slideLayouts/slideLayout47.xml"/><Relationship Id="rId8" Type="http://schemas.openxmlformats.org/officeDocument/2006/relationships/image" Target="../media/image44.png"/><Relationship Id="rId9" Type="http://schemas.openxmlformats.org/officeDocument/2006/relationships/image" Target="../media/image45.png"/><Relationship Id="rId10" Type="http://schemas.openxmlformats.org/officeDocument/2006/relationships/image" Target="../media/image46.png"/></Relationships>
</file>

<file path=ppt/slides/_rels/slide17.xml.rels><?xml version="1.0" encoding="UTF-8" standalone="yes"?>
<Relationships xmlns="http://schemas.openxmlformats.org/package/2006/relationships"><Relationship Id="rId11" Type="http://schemas.openxmlformats.org/officeDocument/2006/relationships/image" Target="../media/image52.png"/><Relationship Id="rId12" Type="http://schemas.openxmlformats.org/officeDocument/2006/relationships/image" Target="../media/image53.png"/><Relationship Id="rId13" Type="http://schemas.openxmlformats.org/officeDocument/2006/relationships/image" Target="../media/image54.png"/><Relationship Id="rId14" Type="http://schemas.openxmlformats.org/officeDocument/2006/relationships/image" Target="../media/image55.png"/><Relationship Id="rId15" Type="http://schemas.openxmlformats.org/officeDocument/2006/relationships/image" Target="../media/image56.png"/><Relationship Id="rId16" Type="http://schemas.openxmlformats.org/officeDocument/2006/relationships/customXml" Target="../ink/ink14.xml"/><Relationship Id="rId17" Type="http://schemas.openxmlformats.org/officeDocument/2006/relationships/image" Target="../media/image70.emf"/><Relationship Id="rId1" Type="http://schemas.openxmlformats.org/officeDocument/2006/relationships/tags" Target="../tags/tag18.xml"/><Relationship Id="rId2" Type="http://schemas.openxmlformats.org/officeDocument/2006/relationships/tags" Target="../tags/tag19.xml"/><Relationship Id="rId3" Type="http://schemas.openxmlformats.org/officeDocument/2006/relationships/tags" Target="../tags/tag20.xml"/><Relationship Id="rId4" Type="http://schemas.openxmlformats.org/officeDocument/2006/relationships/tags" Target="../tags/tag21.xml"/><Relationship Id="rId5" Type="http://schemas.openxmlformats.org/officeDocument/2006/relationships/tags" Target="../tags/tag22.xml"/><Relationship Id="rId6" Type="http://schemas.openxmlformats.org/officeDocument/2006/relationships/tags" Target="../tags/tag23.xml"/><Relationship Id="rId7" Type="http://schemas.openxmlformats.org/officeDocument/2006/relationships/tags" Target="../tags/tag24.xml"/><Relationship Id="rId8" Type="http://schemas.openxmlformats.org/officeDocument/2006/relationships/slideLayout" Target="../slideLayouts/slideLayout47.xml"/><Relationship Id="rId9" Type="http://schemas.openxmlformats.org/officeDocument/2006/relationships/image" Target="../media/image50.png"/><Relationship Id="rId10" Type="http://schemas.openxmlformats.org/officeDocument/2006/relationships/image" Target="../media/image51.png"/></Relationships>
</file>

<file path=ppt/slides/_rels/slide18.xml.rels><?xml version="1.0" encoding="UTF-8" standalone="yes"?>
<Relationships xmlns="http://schemas.openxmlformats.org/package/2006/relationships"><Relationship Id="rId46" Type="http://schemas.openxmlformats.org/officeDocument/2006/relationships/image" Target="../media/image91.emf"/><Relationship Id="rId20" Type="http://schemas.openxmlformats.org/officeDocument/2006/relationships/tags" Target="../tags/tag44.xml"/><Relationship Id="rId21" Type="http://schemas.openxmlformats.org/officeDocument/2006/relationships/tags" Target="../tags/tag45.xml"/><Relationship Id="rId22" Type="http://schemas.openxmlformats.org/officeDocument/2006/relationships/tags" Target="../tags/tag46.xml"/><Relationship Id="rId23" Type="http://schemas.openxmlformats.org/officeDocument/2006/relationships/tags" Target="../tags/tag47.xml"/><Relationship Id="rId24" Type="http://schemas.openxmlformats.org/officeDocument/2006/relationships/slideLayout" Target="../slideLayouts/slideLayout47.xml"/><Relationship Id="rId25" Type="http://schemas.openxmlformats.org/officeDocument/2006/relationships/image" Target="../media/image57.png"/><Relationship Id="rId26" Type="http://schemas.openxmlformats.org/officeDocument/2006/relationships/image" Target="../media/image58.png"/><Relationship Id="rId27" Type="http://schemas.openxmlformats.org/officeDocument/2006/relationships/image" Target="../media/image59.png"/><Relationship Id="rId28" Type="http://schemas.openxmlformats.org/officeDocument/2006/relationships/image" Target="../media/image60.png"/><Relationship Id="rId29" Type="http://schemas.openxmlformats.org/officeDocument/2006/relationships/image" Target="../media/image61.png"/><Relationship Id="rId1" Type="http://schemas.openxmlformats.org/officeDocument/2006/relationships/tags" Target="../tags/tag25.xml"/><Relationship Id="rId2" Type="http://schemas.openxmlformats.org/officeDocument/2006/relationships/tags" Target="../tags/tag26.xml"/><Relationship Id="rId3" Type="http://schemas.openxmlformats.org/officeDocument/2006/relationships/tags" Target="../tags/tag27.xml"/><Relationship Id="rId4" Type="http://schemas.openxmlformats.org/officeDocument/2006/relationships/tags" Target="../tags/tag28.xml"/><Relationship Id="rId5" Type="http://schemas.openxmlformats.org/officeDocument/2006/relationships/tags" Target="../tags/tag29.xml"/><Relationship Id="rId30" Type="http://schemas.openxmlformats.org/officeDocument/2006/relationships/image" Target="../media/image62.png"/><Relationship Id="rId31" Type="http://schemas.openxmlformats.org/officeDocument/2006/relationships/image" Target="../media/image63.png"/><Relationship Id="rId32" Type="http://schemas.openxmlformats.org/officeDocument/2006/relationships/image" Target="../media/image64.png"/><Relationship Id="rId9" Type="http://schemas.openxmlformats.org/officeDocument/2006/relationships/tags" Target="../tags/tag33.xml"/><Relationship Id="rId6" Type="http://schemas.openxmlformats.org/officeDocument/2006/relationships/tags" Target="../tags/tag30.xml"/><Relationship Id="rId7" Type="http://schemas.openxmlformats.org/officeDocument/2006/relationships/tags" Target="../tags/tag31.xml"/><Relationship Id="rId8" Type="http://schemas.openxmlformats.org/officeDocument/2006/relationships/tags" Target="../tags/tag32.xml"/><Relationship Id="rId33" Type="http://schemas.openxmlformats.org/officeDocument/2006/relationships/image" Target="../media/image65.png"/><Relationship Id="rId34" Type="http://schemas.openxmlformats.org/officeDocument/2006/relationships/image" Target="../media/image66.png"/><Relationship Id="rId35" Type="http://schemas.openxmlformats.org/officeDocument/2006/relationships/image" Target="../media/image67.png"/><Relationship Id="rId36" Type="http://schemas.openxmlformats.org/officeDocument/2006/relationships/image" Target="../media/image68.png"/><Relationship Id="rId10" Type="http://schemas.openxmlformats.org/officeDocument/2006/relationships/tags" Target="../tags/tag34.xml"/><Relationship Id="rId11" Type="http://schemas.openxmlformats.org/officeDocument/2006/relationships/tags" Target="../tags/tag35.xml"/><Relationship Id="rId12" Type="http://schemas.openxmlformats.org/officeDocument/2006/relationships/tags" Target="../tags/tag36.xml"/><Relationship Id="rId13" Type="http://schemas.openxmlformats.org/officeDocument/2006/relationships/tags" Target="../tags/tag37.xml"/><Relationship Id="rId14" Type="http://schemas.openxmlformats.org/officeDocument/2006/relationships/tags" Target="../tags/tag38.xml"/><Relationship Id="rId15" Type="http://schemas.openxmlformats.org/officeDocument/2006/relationships/tags" Target="../tags/tag39.xml"/><Relationship Id="rId16" Type="http://schemas.openxmlformats.org/officeDocument/2006/relationships/tags" Target="../tags/tag40.xml"/><Relationship Id="rId17" Type="http://schemas.openxmlformats.org/officeDocument/2006/relationships/tags" Target="../tags/tag41.xml"/><Relationship Id="rId18" Type="http://schemas.openxmlformats.org/officeDocument/2006/relationships/tags" Target="../tags/tag42.xml"/><Relationship Id="rId19" Type="http://schemas.openxmlformats.org/officeDocument/2006/relationships/tags" Target="../tags/tag43.xml"/><Relationship Id="rId37" Type="http://schemas.openxmlformats.org/officeDocument/2006/relationships/image" Target="../media/image69.png"/><Relationship Id="rId38" Type="http://schemas.openxmlformats.org/officeDocument/2006/relationships/image" Target="../media/image70.png"/><Relationship Id="rId39" Type="http://schemas.openxmlformats.org/officeDocument/2006/relationships/image" Target="../media/image71.png"/><Relationship Id="rId40" Type="http://schemas.openxmlformats.org/officeDocument/2006/relationships/image" Target="../media/image72.png"/><Relationship Id="rId41" Type="http://schemas.openxmlformats.org/officeDocument/2006/relationships/image" Target="../media/image73.png"/><Relationship Id="rId42" Type="http://schemas.openxmlformats.org/officeDocument/2006/relationships/image" Target="../media/image74.png"/><Relationship Id="rId43" Type="http://schemas.openxmlformats.org/officeDocument/2006/relationships/image" Target="../media/image75.png"/><Relationship Id="rId44" Type="http://schemas.openxmlformats.org/officeDocument/2006/relationships/image" Target="../media/image76.png"/><Relationship Id="rId45" Type="http://schemas.openxmlformats.org/officeDocument/2006/relationships/customXml" Target="../ink/ink1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4" Type="http://schemas.openxmlformats.org/officeDocument/2006/relationships/customXml" Target="../ink/ink16.xml"/><Relationship Id="rId5" Type="http://schemas.openxmlformats.org/officeDocument/2006/relationships/image" Target="../media/image92.emf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4.xml"/></Relationships>
</file>

<file path=ppt/slides/_rels/slide2.xml.rels><?xml version="1.0" encoding="UTF-8" standalone="yes"?>
<Relationships xmlns="http://schemas.openxmlformats.org/package/2006/relationships"><Relationship Id="rId11" Type="http://schemas.openxmlformats.org/officeDocument/2006/relationships/image" Target="../media/image5.png"/><Relationship Id="rId12" Type="http://schemas.openxmlformats.org/officeDocument/2006/relationships/image" Target="../media/image6.png"/><Relationship Id="rId13" Type="http://schemas.openxmlformats.org/officeDocument/2006/relationships/image" Target="../media/image7.png"/><Relationship Id="rId14" Type="http://schemas.openxmlformats.org/officeDocument/2006/relationships/image" Target="../media/image8.png"/><Relationship Id="rId15" Type="http://schemas.openxmlformats.org/officeDocument/2006/relationships/image" Target="../media/image9.png"/><Relationship Id="rId16" Type="http://schemas.openxmlformats.org/officeDocument/2006/relationships/customXml" Target="../ink/ink1.xml"/><Relationship Id="rId17" Type="http://schemas.openxmlformats.org/officeDocument/2006/relationships/image" Target="../media/image10.emf"/><Relationship Id="rId18" Type="http://schemas.openxmlformats.org/officeDocument/2006/relationships/customXml" Target="../ink/ink2.xml"/><Relationship Id="rId19" Type="http://schemas.openxmlformats.org/officeDocument/2006/relationships/image" Target="../media/image11.emf"/><Relationship Id="rId1" Type="http://schemas.openxmlformats.org/officeDocument/2006/relationships/tags" Target="../tags/tag2.xml"/><Relationship Id="rId2" Type="http://schemas.openxmlformats.org/officeDocument/2006/relationships/tags" Target="../tags/tag3.xml"/><Relationship Id="rId3" Type="http://schemas.openxmlformats.org/officeDocument/2006/relationships/tags" Target="../tags/tag4.xml"/><Relationship Id="rId4" Type="http://schemas.openxmlformats.org/officeDocument/2006/relationships/tags" Target="../tags/tag5.xml"/><Relationship Id="rId5" Type="http://schemas.openxmlformats.org/officeDocument/2006/relationships/tags" Target="../tags/tag6.xml"/><Relationship Id="rId6" Type="http://schemas.openxmlformats.org/officeDocument/2006/relationships/tags" Target="../tags/tag7.xml"/><Relationship Id="rId7" Type="http://schemas.openxmlformats.org/officeDocument/2006/relationships/tags" Target="../tags/tag8.xml"/><Relationship Id="rId8" Type="http://schemas.openxmlformats.org/officeDocument/2006/relationships/slideLayout" Target="../slideLayouts/slideLayout47.xml"/><Relationship Id="rId9" Type="http://schemas.openxmlformats.org/officeDocument/2006/relationships/image" Target="../media/image3.png"/><Relationship Id="rId10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20" Type="http://schemas.openxmlformats.org/officeDocument/2006/relationships/image" Target="../media/image70.png"/><Relationship Id="rId21" Type="http://schemas.openxmlformats.org/officeDocument/2006/relationships/image" Target="../media/image71.png"/><Relationship Id="rId22" Type="http://schemas.openxmlformats.org/officeDocument/2006/relationships/image" Target="../media/image72.png"/><Relationship Id="rId23" Type="http://schemas.openxmlformats.org/officeDocument/2006/relationships/image" Target="../media/image73.png"/><Relationship Id="rId24" Type="http://schemas.openxmlformats.org/officeDocument/2006/relationships/image" Target="../media/image74.png"/><Relationship Id="rId25" Type="http://schemas.openxmlformats.org/officeDocument/2006/relationships/image" Target="../media/image75.png"/><Relationship Id="rId26" Type="http://schemas.openxmlformats.org/officeDocument/2006/relationships/image" Target="../media/image76.png"/><Relationship Id="rId27" Type="http://schemas.openxmlformats.org/officeDocument/2006/relationships/image" Target="../media/image77.png"/><Relationship Id="rId28" Type="http://schemas.openxmlformats.org/officeDocument/2006/relationships/image" Target="../media/image78.png"/><Relationship Id="rId29" Type="http://schemas.openxmlformats.org/officeDocument/2006/relationships/image" Target="../media/image79.png"/><Relationship Id="rId1" Type="http://schemas.openxmlformats.org/officeDocument/2006/relationships/tags" Target="../tags/tag48.xml"/><Relationship Id="rId2" Type="http://schemas.openxmlformats.org/officeDocument/2006/relationships/tags" Target="../tags/tag49.xml"/><Relationship Id="rId3" Type="http://schemas.openxmlformats.org/officeDocument/2006/relationships/tags" Target="../tags/tag50.xml"/><Relationship Id="rId4" Type="http://schemas.openxmlformats.org/officeDocument/2006/relationships/tags" Target="../tags/tag51.xml"/><Relationship Id="rId5" Type="http://schemas.openxmlformats.org/officeDocument/2006/relationships/tags" Target="../tags/tag52.xml"/><Relationship Id="rId30" Type="http://schemas.openxmlformats.org/officeDocument/2006/relationships/image" Target="../media/image62.png"/><Relationship Id="rId31" Type="http://schemas.openxmlformats.org/officeDocument/2006/relationships/image" Target="../media/image63.png"/><Relationship Id="rId32" Type="http://schemas.openxmlformats.org/officeDocument/2006/relationships/image" Target="../media/image64.png"/><Relationship Id="rId9" Type="http://schemas.openxmlformats.org/officeDocument/2006/relationships/tags" Target="../tags/tag56.xml"/><Relationship Id="rId6" Type="http://schemas.openxmlformats.org/officeDocument/2006/relationships/tags" Target="../tags/tag53.xml"/><Relationship Id="rId7" Type="http://schemas.openxmlformats.org/officeDocument/2006/relationships/tags" Target="../tags/tag54.xml"/><Relationship Id="rId8" Type="http://schemas.openxmlformats.org/officeDocument/2006/relationships/tags" Target="../tags/tag55.xml"/><Relationship Id="rId33" Type="http://schemas.openxmlformats.org/officeDocument/2006/relationships/image" Target="../media/image80.png"/><Relationship Id="rId34" Type="http://schemas.openxmlformats.org/officeDocument/2006/relationships/image" Target="../media/image81.png"/><Relationship Id="rId35" Type="http://schemas.openxmlformats.org/officeDocument/2006/relationships/image" Target="../media/image82.png"/><Relationship Id="rId36" Type="http://schemas.openxmlformats.org/officeDocument/2006/relationships/image" Target="../media/image83.png"/><Relationship Id="rId10" Type="http://schemas.openxmlformats.org/officeDocument/2006/relationships/tags" Target="../tags/tag57.xml"/><Relationship Id="rId11" Type="http://schemas.openxmlformats.org/officeDocument/2006/relationships/tags" Target="../tags/tag58.xml"/><Relationship Id="rId12" Type="http://schemas.openxmlformats.org/officeDocument/2006/relationships/tags" Target="../tags/tag59.xml"/><Relationship Id="rId13" Type="http://schemas.openxmlformats.org/officeDocument/2006/relationships/tags" Target="../tags/tag60.xml"/><Relationship Id="rId14" Type="http://schemas.openxmlformats.org/officeDocument/2006/relationships/tags" Target="../tags/tag61.xml"/><Relationship Id="rId15" Type="http://schemas.openxmlformats.org/officeDocument/2006/relationships/tags" Target="../tags/tag62.xml"/><Relationship Id="rId16" Type="http://schemas.openxmlformats.org/officeDocument/2006/relationships/tags" Target="../tags/tag63.xml"/><Relationship Id="rId17" Type="http://schemas.openxmlformats.org/officeDocument/2006/relationships/tags" Target="../tags/tag64.xml"/><Relationship Id="rId18" Type="http://schemas.openxmlformats.org/officeDocument/2006/relationships/tags" Target="../tags/tag65.xml"/><Relationship Id="rId19" Type="http://schemas.openxmlformats.org/officeDocument/2006/relationships/slideLayout" Target="../slideLayouts/slideLayout47.xml"/><Relationship Id="rId37" Type="http://schemas.openxmlformats.org/officeDocument/2006/relationships/image" Target="../media/image84.png"/><Relationship Id="rId38" Type="http://schemas.openxmlformats.org/officeDocument/2006/relationships/customXml" Target="../ink/ink17.xml"/><Relationship Id="rId39" Type="http://schemas.openxmlformats.org/officeDocument/2006/relationships/image" Target="../media/image101.emf"/></Relationships>
</file>

<file path=ppt/slides/_rels/slide21.xml.rels><?xml version="1.0" encoding="UTF-8" standalone="yes"?>
<Relationships xmlns="http://schemas.openxmlformats.org/package/2006/relationships"><Relationship Id="rId11" Type="http://schemas.openxmlformats.org/officeDocument/2006/relationships/image" Target="../media/image52.png"/><Relationship Id="rId12" Type="http://schemas.openxmlformats.org/officeDocument/2006/relationships/image" Target="../media/image53.png"/><Relationship Id="rId13" Type="http://schemas.openxmlformats.org/officeDocument/2006/relationships/image" Target="../media/image54.png"/><Relationship Id="rId14" Type="http://schemas.openxmlformats.org/officeDocument/2006/relationships/image" Target="../media/image55.png"/><Relationship Id="rId15" Type="http://schemas.openxmlformats.org/officeDocument/2006/relationships/image" Target="../media/image56.png"/><Relationship Id="rId16" Type="http://schemas.openxmlformats.org/officeDocument/2006/relationships/customXml" Target="../ink/ink18.xml"/><Relationship Id="rId17" Type="http://schemas.openxmlformats.org/officeDocument/2006/relationships/image" Target="../media/image102.emf"/><Relationship Id="rId1" Type="http://schemas.openxmlformats.org/officeDocument/2006/relationships/tags" Target="../tags/tag66.xml"/><Relationship Id="rId2" Type="http://schemas.openxmlformats.org/officeDocument/2006/relationships/tags" Target="../tags/tag67.xml"/><Relationship Id="rId3" Type="http://schemas.openxmlformats.org/officeDocument/2006/relationships/tags" Target="../tags/tag68.xml"/><Relationship Id="rId4" Type="http://schemas.openxmlformats.org/officeDocument/2006/relationships/tags" Target="../tags/tag69.xml"/><Relationship Id="rId5" Type="http://schemas.openxmlformats.org/officeDocument/2006/relationships/tags" Target="../tags/tag70.xml"/><Relationship Id="rId6" Type="http://schemas.openxmlformats.org/officeDocument/2006/relationships/tags" Target="../tags/tag71.xml"/><Relationship Id="rId7" Type="http://schemas.openxmlformats.org/officeDocument/2006/relationships/tags" Target="../tags/tag72.xml"/><Relationship Id="rId8" Type="http://schemas.openxmlformats.org/officeDocument/2006/relationships/slideLayout" Target="../slideLayouts/slideLayout47.xml"/><Relationship Id="rId9" Type="http://schemas.openxmlformats.org/officeDocument/2006/relationships/image" Target="../media/image50.png"/><Relationship Id="rId10" Type="http://schemas.openxmlformats.org/officeDocument/2006/relationships/image" Target="../media/image51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tags" Target="../tags/tag75.xml"/><Relationship Id="rId4" Type="http://schemas.openxmlformats.org/officeDocument/2006/relationships/tags" Target="../tags/tag76.xml"/><Relationship Id="rId5" Type="http://schemas.openxmlformats.org/officeDocument/2006/relationships/slideLayout" Target="../slideLayouts/slideLayout47.xml"/><Relationship Id="rId6" Type="http://schemas.openxmlformats.org/officeDocument/2006/relationships/image" Target="../media/image50.png"/><Relationship Id="rId7" Type="http://schemas.openxmlformats.org/officeDocument/2006/relationships/image" Target="../media/image51.png"/><Relationship Id="rId8" Type="http://schemas.openxmlformats.org/officeDocument/2006/relationships/image" Target="../media/image52.png"/><Relationship Id="rId9" Type="http://schemas.openxmlformats.org/officeDocument/2006/relationships/image" Target="../media/image53.png"/><Relationship Id="rId10" Type="http://schemas.openxmlformats.org/officeDocument/2006/relationships/customXml" Target="../ink/ink19.xml"/><Relationship Id="rId11" Type="http://schemas.openxmlformats.org/officeDocument/2006/relationships/image" Target="../media/image103.emf"/><Relationship Id="rId1" Type="http://schemas.openxmlformats.org/officeDocument/2006/relationships/tags" Target="../tags/tag73.xml"/><Relationship Id="rId2" Type="http://schemas.openxmlformats.org/officeDocument/2006/relationships/tags" Target="../tags/tag74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2.jpeg"/></Relationships>
</file>

<file path=ppt/slides/_rels/slide24.xml.rels><?xml version="1.0" encoding="UTF-8" standalone="yes"?>
<Relationships xmlns="http://schemas.openxmlformats.org/package/2006/relationships"><Relationship Id="rId11" Type="http://schemas.openxmlformats.org/officeDocument/2006/relationships/image" Target="../media/image87.png"/><Relationship Id="rId12" Type="http://schemas.openxmlformats.org/officeDocument/2006/relationships/customXml" Target="../ink/ink20.xml"/><Relationship Id="rId13" Type="http://schemas.openxmlformats.org/officeDocument/2006/relationships/image" Target="../media/image107.emf"/><Relationship Id="rId1" Type="http://schemas.openxmlformats.org/officeDocument/2006/relationships/tags" Target="../tags/tag77.xml"/><Relationship Id="rId2" Type="http://schemas.openxmlformats.org/officeDocument/2006/relationships/tags" Target="../tags/tag78.xml"/><Relationship Id="rId3" Type="http://schemas.openxmlformats.org/officeDocument/2006/relationships/tags" Target="../tags/tag79.xml"/><Relationship Id="rId4" Type="http://schemas.openxmlformats.org/officeDocument/2006/relationships/tags" Target="../tags/tag80.xml"/><Relationship Id="rId5" Type="http://schemas.openxmlformats.org/officeDocument/2006/relationships/tags" Target="../tags/tag81.xml"/><Relationship Id="rId6" Type="http://schemas.openxmlformats.org/officeDocument/2006/relationships/slideLayout" Target="../slideLayouts/slideLayout47.xml"/><Relationship Id="rId7" Type="http://schemas.openxmlformats.org/officeDocument/2006/relationships/image" Target="../media/image47.png"/><Relationship Id="rId8" Type="http://schemas.openxmlformats.org/officeDocument/2006/relationships/image" Target="../media/image48.png"/><Relationship Id="rId9" Type="http://schemas.openxmlformats.org/officeDocument/2006/relationships/image" Target="../media/image85.png"/><Relationship Id="rId10" Type="http://schemas.openxmlformats.org/officeDocument/2006/relationships/image" Target="../media/image86.png"/></Relationships>
</file>

<file path=ppt/slides/_rels/slide25.xml.rels><?xml version="1.0" encoding="UTF-8" standalone="yes"?>
<Relationships xmlns="http://schemas.openxmlformats.org/package/2006/relationships"><Relationship Id="rId9" Type="http://schemas.openxmlformats.org/officeDocument/2006/relationships/tags" Target="../tags/tag90.xml"/><Relationship Id="rId20" Type="http://schemas.openxmlformats.org/officeDocument/2006/relationships/image" Target="../media/image92.png"/><Relationship Id="rId21" Type="http://schemas.openxmlformats.org/officeDocument/2006/relationships/customXml" Target="../ink/ink21.xml"/><Relationship Id="rId22" Type="http://schemas.openxmlformats.org/officeDocument/2006/relationships/image" Target="../media/image113.emf"/><Relationship Id="rId23" Type="http://schemas.openxmlformats.org/officeDocument/2006/relationships/image" Target="../media/image93.png"/><Relationship Id="rId24" Type="http://schemas.openxmlformats.org/officeDocument/2006/relationships/customXml" Target="../ink/ink22.xml"/><Relationship Id="rId25" Type="http://schemas.openxmlformats.org/officeDocument/2006/relationships/image" Target="../media/image115.emf"/><Relationship Id="rId10" Type="http://schemas.openxmlformats.org/officeDocument/2006/relationships/tags" Target="../tags/tag91.xml"/><Relationship Id="rId11" Type="http://schemas.openxmlformats.org/officeDocument/2006/relationships/slideLayout" Target="../slideLayouts/slideLayout47.xml"/><Relationship Id="rId12" Type="http://schemas.openxmlformats.org/officeDocument/2006/relationships/image" Target="../media/image88.png"/><Relationship Id="rId13" Type="http://schemas.openxmlformats.org/officeDocument/2006/relationships/image" Target="../media/image89.png"/><Relationship Id="rId14" Type="http://schemas.openxmlformats.org/officeDocument/2006/relationships/image" Target="../media/image47.png"/><Relationship Id="rId15" Type="http://schemas.openxmlformats.org/officeDocument/2006/relationships/image" Target="../media/image48.png"/><Relationship Id="rId16" Type="http://schemas.openxmlformats.org/officeDocument/2006/relationships/image" Target="../media/image90.png"/><Relationship Id="rId17" Type="http://schemas.openxmlformats.org/officeDocument/2006/relationships/image" Target="../media/image51.png"/><Relationship Id="rId18" Type="http://schemas.openxmlformats.org/officeDocument/2006/relationships/image" Target="../media/image52.png"/><Relationship Id="rId19" Type="http://schemas.openxmlformats.org/officeDocument/2006/relationships/image" Target="../media/image91.png"/><Relationship Id="rId1" Type="http://schemas.openxmlformats.org/officeDocument/2006/relationships/tags" Target="../tags/tag82.xml"/><Relationship Id="rId2" Type="http://schemas.openxmlformats.org/officeDocument/2006/relationships/tags" Target="../tags/tag83.xml"/><Relationship Id="rId3" Type="http://schemas.openxmlformats.org/officeDocument/2006/relationships/tags" Target="../tags/tag84.xml"/><Relationship Id="rId4" Type="http://schemas.openxmlformats.org/officeDocument/2006/relationships/tags" Target="../tags/tag85.xml"/><Relationship Id="rId5" Type="http://schemas.openxmlformats.org/officeDocument/2006/relationships/tags" Target="../tags/tag86.xml"/><Relationship Id="rId6" Type="http://schemas.openxmlformats.org/officeDocument/2006/relationships/tags" Target="../tags/tag87.xml"/><Relationship Id="rId7" Type="http://schemas.openxmlformats.org/officeDocument/2006/relationships/tags" Target="../tags/tag88.xml"/><Relationship Id="rId8" Type="http://schemas.openxmlformats.org/officeDocument/2006/relationships/tags" Target="../tags/tag89.xml"/></Relationships>
</file>

<file path=ppt/slides/_rels/slide26.xml.rels><?xml version="1.0" encoding="UTF-8" standalone="yes"?>
<Relationships xmlns="http://schemas.openxmlformats.org/package/2006/relationships"><Relationship Id="rId11" Type="http://schemas.openxmlformats.org/officeDocument/2006/relationships/image" Target="../media/image48.png"/><Relationship Id="rId12" Type="http://schemas.openxmlformats.org/officeDocument/2006/relationships/image" Target="../media/image90.png"/><Relationship Id="rId13" Type="http://schemas.openxmlformats.org/officeDocument/2006/relationships/image" Target="../media/image51.png"/><Relationship Id="rId14" Type="http://schemas.openxmlformats.org/officeDocument/2006/relationships/image" Target="../media/image52.png"/><Relationship Id="rId15" Type="http://schemas.openxmlformats.org/officeDocument/2006/relationships/customXml" Target="../ink/ink23.xml"/><Relationship Id="rId16" Type="http://schemas.openxmlformats.org/officeDocument/2006/relationships/image" Target="../media/image116.emf"/><Relationship Id="rId1" Type="http://schemas.openxmlformats.org/officeDocument/2006/relationships/tags" Target="../tags/tag92.xml"/><Relationship Id="rId2" Type="http://schemas.openxmlformats.org/officeDocument/2006/relationships/tags" Target="../tags/tag93.xml"/><Relationship Id="rId3" Type="http://schemas.openxmlformats.org/officeDocument/2006/relationships/tags" Target="../tags/tag94.xml"/><Relationship Id="rId4" Type="http://schemas.openxmlformats.org/officeDocument/2006/relationships/tags" Target="../tags/tag95.xml"/><Relationship Id="rId5" Type="http://schemas.openxmlformats.org/officeDocument/2006/relationships/tags" Target="../tags/tag96.xml"/><Relationship Id="rId6" Type="http://schemas.openxmlformats.org/officeDocument/2006/relationships/tags" Target="../tags/tag97.xml"/><Relationship Id="rId7" Type="http://schemas.openxmlformats.org/officeDocument/2006/relationships/tags" Target="../tags/tag98.xml"/><Relationship Id="rId8" Type="http://schemas.openxmlformats.org/officeDocument/2006/relationships/slideLayout" Target="../slideLayouts/slideLayout47.xml"/><Relationship Id="rId9" Type="http://schemas.openxmlformats.org/officeDocument/2006/relationships/image" Target="../media/image93.png"/><Relationship Id="rId10" Type="http://schemas.openxmlformats.org/officeDocument/2006/relationships/image" Target="../media/image47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2.jpeg"/></Relationships>
</file>

<file path=ppt/slides/_rels/slide28.xml.rels><?xml version="1.0" encoding="UTF-8" standalone="yes"?>
<Relationships xmlns="http://schemas.openxmlformats.org/package/2006/relationships"><Relationship Id="rId9" Type="http://schemas.openxmlformats.org/officeDocument/2006/relationships/tags" Target="../tags/tag107.xml"/><Relationship Id="rId20" Type="http://schemas.openxmlformats.org/officeDocument/2006/relationships/image" Target="../media/image121.emf"/><Relationship Id="rId10" Type="http://schemas.openxmlformats.org/officeDocument/2006/relationships/slideLayout" Target="../slideLayouts/slideLayout47.xml"/><Relationship Id="rId11" Type="http://schemas.openxmlformats.org/officeDocument/2006/relationships/image" Target="../media/image94.png"/><Relationship Id="rId12" Type="http://schemas.openxmlformats.org/officeDocument/2006/relationships/image" Target="../media/image95.png"/><Relationship Id="rId13" Type="http://schemas.openxmlformats.org/officeDocument/2006/relationships/image" Target="../media/image93.png"/><Relationship Id="rId14" Type="http://schemas.openxmlformats.org/officeDocument/2006/relationships/image" Target="../media/image47.png"/><Relationship Id="rId15" Type="http://schemas.openxmlformats.org/officeDocument/2006/relationships/image" Target="../media/image90.png"/><Relationship Id="rId16" Type="http://schemas.openxmlformats.org/officeDocument/2006/relationships/image" Target="../media/image51.png"/><Relationship Id="rId17" Type="http://schemas.openxmlformats.org/officeDocument/2006/relationships/image" Target="../media/image96.png"/><Relationship Id="rId18" Type="http://schemas.openxmlformats.org/officeDocument/2006/relationships/image" Target="../media/image97.png"/><Relationship Id="rId19" Type="http://schemas.openxmlformats.org/officeDocument/2006/relationships/customXml" Target="../ink/ink24.xml"/><Relationship Id="rId1" Type="http://schemas.openxmlformats.org/officeDocument/2006/relationships/tags" Target="../tags/tag99.xml"/><Relationship Id="rId2" Type="http://schemas.openxmlformats.org/officeDocument/2006/relationships/tags" Target="../tags/tag100.xml"/><Relationship Id="rId3" Type="http://schemas.openxmlformats.org/officeDocument/2006/relationships/tags" Target="../tags/tag101.xml"/><Relationship Id="rId4" Type="http://schemas.openxmlformats.org/officeDocument/2006/relationships/tags" Target="../tags/tag102.xml"/><Relationship Id="rId5" Type="http://schemas.openxmlformats.org/officeDocument/2006/relationships/tags" Target="../tags/tag103.xml"/><Relationship Id="rId6" Type="http://schemas.openxmlformats.org/officeDocument/2006/relationships/tags" Target="../tags/tag104.xml"/><Relationship Id="rId7" Type="http://schemas.openxmlformats.org/officeDocument/2006/relationships/tags" Target="../tags/tag105.xml"/><Relationship Id="rId8" Type="http://schemas.openxmlformats.org/officeDocument/2006/relationships/tags" Target="../tags/tag106.xml"/></Relationships>
</file>

<file path=ppt/slides/_rels/slide29.xml.rels><?xml version="1.0" encoding="UTF-8" standalone="yes"?>
<Relationships xmlns="http://schemas.openxmlformats.org/package/2006/relationships"><Relationship Id="rId20" Type="http://schemas.openxmlformats.org/officeDocument/2006/relationships/tags" Target="../tags/tag127.xml"/><Relationship Id="rId21" Type="http://schemas.openxmlformats.org/officeDocument/2006/relationships/tags" Target="../tags/tag128.xml"/><Relationship Id="rId22" Type="http://schemas.openxmlformats.org/officeDocument/2006/relationships/tags" Target="../tags/tag129.xml"/><Relationship Id="rId23" Type="http://schemas.openxmlformats.org/officeDocument/2006/relationships/tags" Target="../tags/tag130.xml"/><Relationship Id="rId24" Type="http://schemas.openxmlformats.org/officeDocument/2006/relationships/tags" Target="../tags/tag131.xml"/><Relationship Id="rId25" Type="http://schemas.openxmlformats.org/officeDocument/2006/relationships/slideLayout" Target="../slideLayouts/slideLayout47.xml"/><Relationship Id="rId26" Type="http://schemas.openxmlformats.org/officeDocument/2006/relationships/image" Target="../media/image86.png"/><Relationship Id="rId27" Type="http://schemas.openxmlformats.org/officeDocument/2006/relationships/image" Target="../media/image98.png"/><Relationship Id="rId28" Type="http://schemas.openxmlformats.org/officeDocument/2006/relationships/image" Target="../media/image99.png"/><Relationship Id="rId29" Type="http://schemas.openxmlformats.org/officeDocument/2006/relationships/image" Target="../media/image100.png"/><Relationship Id="rId1" Type="http://schemas.openxmlformats.org/officeDocument/2006/relationships/tags" Target="../tags/tag108.xml"/><Relationship Id="rId2" Type="http://schemas.openxmlformats.org/officeDocument/2006/relationships/tags" Target="../tags/tag109.xml"/><Relationship Id="rId3" Type="http://schemas.openxmlformats.org/officeDocument/2006/relationships/tags" Target="../tags/tag110.xml"/><Relationship Id="rId4" Type="http://schemas.openxmlformats.org/officeDocument/2006/relationships/tags" Target="../tags/tag111.xml"/><Relationship Id="rId5" Type="http://schemas.openxmlformats.org/officeDocument/2006/relationships/tags" Target="../tags/tag112.xml"/><Relationship Id="rId30" Type="http://schemas.openxmlformats.org/officeDocument/2006/relationships/image" Target="../media/image101.png"/><Relationship Id="rId31" Type="http://schemas.openxmlformats.org/officeDocument/2006/relationships/image" Target="../media/image102.png"/><Relationship Id="rId32" Type="http://schemas.microsoft.com/office/2007/relationships/hdphoto" Target="../media/hdphoto6.wdp"/><Relationship Id="rId9" Type="http://schemas.openxmlformats.org/officeDocument/2006/relationships/tags" Target="../tags/tag116.xml"/><Relationship Id="rId6" Type="http://schemas.openxmlformats.org/officeDocument/2006/relationships/tags" Target="../tags/tag113.xml"/><Relationship Id="rId7" Type="http://schemas.openxmlformats.org/officeDocument/2006/relationships/tags" Target="../tags/tag114.xml"/><Relationship Id="rId8" Type="http://schemas.openxmlformats.org/officeDocument/2006/relationships/tags" Target="../tags/tag115.xml"/><Relationship Id="rId33" Type="http://schemas.openxmlformats.org/officeDocument/2006/relationships/image" Target="../media/image103.png"/><Relationship Id="rId34" Type="http://schemas.openxmlformats.org/officeDocument/2006/relationships/image" Target="../media/image104.png"/><Relationship Id="rId35" Type="http://schemas.openxmlformats.org/officeDocument/2006/relationships/image" Target="../media/image105.png"/><Relationship Id="rId36" Type="http://schemas.openxmlformats.org/officeDocument/2006/relationships/image" Target="../media/image106.png"/><Relationship Id="rId10" Type="http://schemas.openxmlformats.org/officeDocument/2006/relationships/tags" Target="../tags/tag117.xml"/><Relationship Id="rId11" Type="http://schemas.openxmlformats.org/officeDocument/2006/relationships/tags" Target="../tags/tag118.xml"/><Relationship Id="rId12" Type="http://schemas.openxmlformats.org/officeDocument/2006/relationships/tags" Target="../tags/tag119.xml"/><Relationship Id="rId13" Type="http://schemas.openxmlformats.org/officeDocument/2006/relationships/tags" Target="../tags/tag120.xml"/><Relationship Id="rId14" Type="http://schemas.openxmlformats.org/officeDocument/2006/relationships/tags" Target="../tags/tag121.xml"/><Relationship Id="rId15" Type="http://schemas.openxmlformats.org/officeDocument/2006/relationships/tags" Target="../tags/tag122.xml"/><Relationship Id="rId16" Type="http://schemas.openxmlformats.org/officeDocument/2006/relationships/tags" Target="../tags/tag123.xml"/><Relationship Id="rId17" Type="http://schemas.openxmlformats.org/officeDocument/2006/relationships/tags" Target="../tags/tag124.xml"/><Relationship Id="rId18" Type="http://schemas.openxmlformats.org/officeDocument/2006/relationships/tags" Target="../tags/tag125.xml"/><Relationship Id="rId19" Type="http://schemas.openxmlformats.org/officeDocument/2006/relationships/tags" Target="../tags/tag126.xml"/><Relationship Id="rId37" Type="http://schemas.openxmlformats.org/officeDocument/2006/relationships/image" Target="../media/image107.png"/><Relationship Id="rId38" Type="http://schemas.openxmlformats.org/officeDocument/2006/relationships/image" Target="../media/image108.png"/><Relationship Id="rId39" Type="http://schemas.openxmlformats.org/officeDocument/2006/relationships/image" Target="../media/image109.png"/><Relationship Id="rId40" Type="http://schemas.openxmlformats.org/officeDocument/2006/relationships/image" Target="../media/image110.png"/><Relationship Id="rId41" Type="http://schemas.openxmlformats.org/officeDocument/2006/relationships/image" Target="../media/image111.png"/><Relationship Id="rId42" Type="http://schemas.openxmlformats.org/officeDocument/2006/relationships/image" Target="../media/image112.png"/><Relationship Id="rId43" Type="http://schemas.openxmlformats.org/officeDocument/2006/relationships/customXml" Target="../ink/ink25.xml"/><Relationship Id="rId44" Type="http://schemas.openxmlformats.org/officeDocument/2006/relationships/image" Target="../media/image137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4" Type="http://schemas.openxmlformats.org/officeDocument/2006/relationships/customXml" Target="../ink/ink3.xml"/><Relationship Id="rId5" Type="http://schemas.openxmlformats.org/officeDocument/2006/relationships/image" Target="../media/image14.emf"/><Relationship Id="rId1" Type="http://schemas.openxmlformats.org/officeDocument/2006/relationships/slideLayout" Target="../slideLayouts/slideLayout47.xml"/><Relationship Id="rId2" Type="http://schemas.openxmlformats.org/officeDocument/2006/relationships/image" Target="../media/image10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tags" Target="../tags/tag134.xml"/><Relationship Id="rId4" Type="http://schemas.openxmlformats.org/officeDocument/2006/relationships/tags" Target="../tags/tag135.xml"/><Relationship Id="rId5" Type="http://schemas.openxmlformats.org/officeDocument/2006/relationships/slideLayout" Target="../slideLayouts/slideLayout47.xml"/><Relationship Id="rId6" Type="http://schemas.openxmlformats.org/officeDocument/2006/relationships/image" Target="../media/image50.png"/><Relationship Id="rId7" Type="http://schemas.openxmlformats.org/officeDocument/2006/relationships/image" Target="../media/image51.png"/><Relationship Id="rId8" Type="http://schemas.openxmlformats.org/officeDocument/2006/relationships/image" Target="../media/image52.png"/><Relationship Id="rId9" Type="http://schemas.openxmlformats.org/officeDocument/2006/relationships/image" Target="../media/image53.png"/><Relationship Id="rId10" Type="http://schemas.openxmlformats.org/officeDocument/2006/relationships/customXml" Target="../ink/ink26.xml"/><Relationship Id="rId11" Type="http://schemas.openxmlformats.org/officeDocument/2006/relationships/image" Target="../media/image138.emf"/><Relationship Id="rId1" Type="http://schemas.openxmlformats.org/officeDocument/2006/relationships/tags" Target="../tags/tag132.xml"/><Relationship Id="rId2" Type="http://schemas.openxmlformats.org/officeDocument/2006/relationships/tags" Target="../tags/tag133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customXml" Target="../ink/ink27.xml"/><Relationship Id="rId4" Type="http://schemas.openxmlformats.org/officeDocument/2006/relationships/image" Target="../media/image140.emf"/><Relationship Id="rId1" Type="http://schemas.openxmlformats.org/officeDocument/2006/relationships/slideLayout" Target="../slideLayouts/slideLayout47.xml"/><Relationship Id="rId2" Type="http://schemas.openxmlformats.org/officeDocument/2006/relationships/image" Target="../media/image113.pn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7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2.jpeg"/></Relationships>
</file>

<file path=ppt/slides/_rels/slide33.xml.rels><?xml version="1.0" encoding="UTF-8" standalone="yes"?>
<Relationships xmlns="http://schemas.openxmlformats.org/package/2006/relationships"><Relationship Id="rId11" Type="http://schemas.openxmlformats.org/officeDocument/2006/relationships/image" Target="../media/image116.png"/><Relationship Id="rId12" Type="http://schemas.openxmlformats.org/officeDocument/2006/relationships/image" Target="../media/image117.png"/><Relationship Id="rId13" Type="http://schemas.openxmlformats.org/officeDocument/2006/relationships/image" Target="../media/image118.png"/><Relationship Id="rId14" Type="http://schemas.openxmlformats.org/officeDocument/2006/relationships/customXml" Target="../ink/ink28.xml"/><Relationship Id="rId15" Type="http://schemas.openxmlformats.org/officeDocument/2006/relationships/image" Target="../media/image147.emf"/><Relationship Id="rId1" Type="http://schemas.openxmlformats.org/officeDocument/2006/relationships/tags" Target="../tags/tag136.xml"/><Relationship Id="rId2" Type="http://schemas.openxmlformats.org/officeDocument/2006/relationships/tags" Target="../tags/tag137.xml"/><Relationship Id="rId3" Type="http://schemas.openxmlformats.org/officeDocument/2006/relationships/tags" Target="../tags/tag138.xml"/><Relationship Id="rId4" Type="http://schemas.openxmlformats.org/officeDocument/2006/relationships/tags" Target="../tags/tag139.xml"/><Relationship Id="rId5" Type="http://schemas.openxmlformats.org/officeDocument/2006/relationships/slideLayout" Target="../slideLayouts/slideLayout47.xml"/><Relationship Id="rId6" Type="http://schemas.openxmlformats.org/officeDocument/2006/relationships/image" Target="../media/image13.jpeg"/><Relationship Id="rId7" Type="http://schemas.openxmlformats.org/officeDocument/2006/relationships/image" Target="../media/image18.png"/><Relationship Id="rId8" Type="http://schemas.openxmlformats.org/officeDocument/2006/relationships/image" Target="../media/image23.png"/><Relationship Id="rId9" Type="http://schemas.openxmlformats.org/officeDocument/2006/relationships/image" Target="../media/image114.jpeg"/><Relationship Id="rId10" Type="http://schemas.openxmlformats.org/officeDocument/2006/relationships/image" Target="../media/image115.png"/></Relationships>
</file>

<file path=ppt/slides/_rels/slide34.xml.rels><?xml version="1.0" encoding="UTF-8" standalone="yes"?>
<Relationships xmlns="http://schemas.openxmlformats.org/package/2006/relationships"><Relationship Id="rId9" Type="http://schemas.openxmlformats.org/officeDocument/2006/relationships/tags" Target="../tags/tag148.xml"/><Relationship Id="rId20" Type="http://schemas.openxmlformats.org/officeDocument/2006/relationships/image" Target="../media/image123.png"/><Relationship Id="rId21" Type="http://schemas.openxmlformats.org/officeDocument/2006/relationships/image" Target="../media/image124.png"/><Relationship Id="rId22" Type="http://schemas.openxmlformats.org/officeDocument/2006/relationships/customXml" Target="../ink/ink29.xml"/><Relationship Id="rId23" Type="http://schemas.openxmlformats.org/officeDocument/2006/relationships/image" Target="../media/image154.emf"/><Relationship Id="rId10" Type="http://schemas.openxmlformats.org/officeDocument/2006/relationships/tags" Target="../tags/tag149.xml"/><Relationship Id="rId11" Type="http://schemas.openxmlformats.org/officeDocument/2006/relationships/slideLayout" Target="../slideLayouts/slideLayout47.xml"/><Relationship Id="rId12" Type="http://schemas.openxmlformats.org/officeDocument/2006/relationships/image" Target="../media/image115.png"/><Relationship Id="rId13" Type="http://schemas.openxmlformats.org/officeDocument/2006/relationships/image" Target="../media/image116.png"/><Relationship Id="rId14" Type="http://schemas.openxmlformats.org/officeDocument/2006/relationships/image" Target="../media/image117.png"/><Relationship Id="rId15" Type="http://schemas.openxmlformats.org/officeDocument/2006/relationships/image" Target="../media/image118.png"/><Relationship Id="rId16" Type="http://schemas.openxmlformats.org/officeDocument/2006/relationships/image" Target="../media/image119.png"/><Relationship Id="rId17" Type="http://schemas.openxmlformats.org/officeDocument/2006/relationships/image" Target="../media/image120.png"/><Relationship Id="rId18" Type="http://schemas.openxmlformats.org/officeDocument/2006/relationships/image" Target="../media/image121.png"/><Relationship Id="rId19" Type="http://schemas.openxmlformats.org/officeDocument/2006/relationships/image" Target="../media/image122.png"/><Relationship Id="rId1" Type="http://schemas.openxmlformats.org/officeDocument/2006/relationships/tags" Target="../tags/tag140.xml"/><Relationship Id="rId2" Type="http://schemas.openxmlformats.org/officeDocument/2006/relationships/tags" Target="../tags/tag141.xml"/><Relationship Id="rId3" Type="http://schemas.openxmlformats.org/officeDocument/2006/relationships/tags" Target="../tags/tag142.xml"/><Relationship Id="rId4" Type="http://schemas.openxmlformats.org/officeDocument/2006/relationships/tags" Target="../tags/tag143.xml"/><Relationship Id="rId5" Type="http://schemas.openxmlformats.org/officeDocument/2006/relationships/tags" Target="../tags/tag144.xml"/><Relationship Id="rId6" Type="http://schemas.openxmlformats.org/officeDocument/2006/relationships/tags" Target="../tags/tag145.xml"/><Relationship Id="rId7" Type="http://schemas.openxmlformats.org/officeDocument/2006/relationships/tags" Target="../tags/tag146.xml"/><Relationship Id="rId8" Type="http://schemas.openxmlformats.org/officeDocument/2006/relationships/tags" Target="../tags/tag147.xml"/></Relationships>
</file>

<file path=ppt/slides/_rels/slide4.xml.rels><?xml version="1.0" encoding="UTF-8" standalone="yes"?>
<Relationships xmlns="http://schemas.openxmlformats.org/package/2006/relationships"><Relationship Id="rId11" Type="http://schemas.openxmlformats.org/officeDocument/2006/relationships/image" Target="../media/image21.png"/><Relationship Id="rId12" Type="http://schemas.openxmlformats.org/officeDocument/2006/relationships/image" Target="../media/image22.png"/><Relationship Id="rId13" Type="http://schemas.openxmlformats.org/officeDocument/2006/relationships/image" Target="../media/image23.png"/><Relationship Id="rId14" Type="http://schemas.openxmlformats.org/officeDocument/2006/relationships/image" Target="../media/image24.png"/><Relationship Id="rId15" Type="http://schemas.openxmlformats.org/officeDocument/2006/relationships/customXml" Target="../ink/ink4.xml"/><Relationship Id="rId16" Type="http://schemas.openxmlformats.org/officeDocument/2006/relationships/image" Target="../media/image28.emf"/><Relationship Id="rId1" Type="http://schemas.openxmlformats.org/officeDocument/2006/relationships/slideLayout" Target="../slideLayouts/slideLayout47.xml"/><Relationship Id="rId2" Type="http://schemas.openxmlformats.org/officeDocument/2006/relationships/image" Target="../media/image12.png"/><Relationship Id="rId3" Type="http://schemas.openxmlformats.org/officeDocument/2006/relationships/image" Target="../media/image13.jpeg"/><Relationship Id="rId4" Type="http://schemas.openxmlformats.org/officeDocument/2006/relationships/image" Target="../media/image14.jpeg"/><Relationship Id="rId5" Type="http://schemas.openxmlformats.org/officeDocument/2006/relationships/image" Target="../media/image15.jpeg"/><Relationship Id="rId6" Type="http://schemas.openxmlformats.org/officeDocument/2006/relationships/image" Target="../media/image16.jpeg"/><Relationship Id="rId7" Type="http://schemas.openxmlformats.org/officeDocument/2006/relationships/image" Target="../media/image17.jpeg"/><Relationship Id="rId8" Type="http://schemas.openxmlformats.org/officeDocument/2006/relationships/image" Target="../media/image18.png"/><Relationship Id="rId9" Type="http://schemas.openxmlformats.org/officeDocument/2006/relationships/image" Target="../media/image19.jpeg"/><Relationship Id="rId10" Type="http://schemas.openxmlformats.org/officeDocument/2006/relationships/image" Target="../media/image2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4" Type="http://schemas.openxmlformats.org/officeDocument/2006/relationships/image" Target="../media/image25.jpeg"/><Relationship Id="rId5" Type="http://schemas.openxmlformats.org/officeDocument/2006/relationships/image" Target="../media/image26.jpeg"/><Relationship Id="rId6" Type="http://schemas.openxmlformats.org/officeDocument/2006/relationships/image" Target="../media/image27.jpeg"/><Relationship Id="rId1" Type="http://schemas.openxmlformats.org/officeDocument/2006/relationships/slideLayout" Target="../slideLayouts/slideLayout47.xml"/><Relationship Id="rId2" Type="http://schemas.openxmlformats.org/officeDocument/2006/relationships/image" Target="../media/image21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7.xml"/><Relationship Id="rId2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11" Type="http://schemas.openxmlformats.org/officeDocument/2006/relationships/customXml" Target="../ink/ink6.xml"/><Relationship Id="rId12" Type="http://schemas.openxmlformats.org/officeDocument/2006/relationships/image" Target="../media/image36.emf"/><Relationship Id="rId1" Type="http://schemas.openxmlformats.org/officeDocument/2006/relationships/tags" Target="../tags/tag9.xml"/><Relationship Id="rId2" Type="http://schemas.openxmlformats.org/officeDocument/2006/relationships/tags" Target="../tags/tag10.xml"/><Relationship Id="rId3" Type="http://schemas.openxmlformats.org/officeDocument/2006/relationships/tags" Target="../tags/tag11.xml"/><Relationship Id="rId4" Type="http://schemas.openxmlformats.org/officeDocument/2006/relationships/slideLayout" Target="../slideLayouts/slideLayout47.xml"/><Relationship Id="rId5" Type="http://schemas.openxmlformats.org/officeDocument/2006/relationships/image" Target="../media/image28.png"/><Relationship Id="rId6" Type="http://schemas.openxmlformats.org/officeDocument/2006/relationships/image" Target="../media/image29.png"/><Relationship Id="rId7" Type="http://schemas.openxmlformats.org/officeDocument/2006/relationships/image" Target="../media/image30.png"/><Relationship Id="rId8" Type="http://schemas.openxmlformats.org/officeDocument/2006/relationships/image" Target="../media/image10.jpeg"/><Relationship Id="rId9" Type="http://schemas.openxmlformats.org/officeDocument/2006/relationships/customXml" Target="../ink/ink5.xml"/><Relationship Id="rId10" Type="http://schemas.openxmlformats.org/officeDocument/2006/relationships/image" Target="../media/image35.emf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7.xml"/><Relationship Id="rId2" Type="http://schemas.openxmlformats.org/officeDocument/2006/relationships/customXml" Target="../ink/ink7.xml"/><Relationship Id="rId3" Type="http://schemas.openxmlformats.org/officeDocument/2006/relationships/image" Target="../media/image37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4191000" y="742950"/>
            <a:ext cx="4407745" cy="14287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Neural Networks: Representation</a:t>
            </a:r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4224865" y="2150528"/>
            <a:ext cx="429768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Title 1"/>
          <p:cNvSpPr>
            <a:spLocks noGrp="1"/>
          </p:cNvSpPr>
          <p:nvPr>
            <p:ph type="ctrTitle" idx="4294967295"/>
          </p:nvPr>
        </p:nvSpPr>
        <p:spPr>
          <a:xfrm>
            <a:off x="4224865" y="2187111"/>
            <a:ext cx="4256087" cy="1676400"/>
          </a:xfrm>
        </p:spPr>
        <p:txBody>
          <a:bodyPr>
            <a:noAutofit/>
          </a:bodyPr>
          <a:lstStyle/>
          <a:p>
            <a:pPr algn="l"/>
            <a:r>
              <a:rPr lang="en-US" sz="5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Non-linear hypotheses</a:t>
            </a:r>
            <a:endParaRPr lang="en-US" sz="5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2" name="Picture 2" descr="C:\Users\ang\Desktop\iStock_000012344803Large.jpg"/>
          <p:cNvPicPr>
            <a:picLocks noChangeAspect="1" noChangeArrowheads="1"/>
          </p:cNvPicPr>
          <p:nvPr/>
        </p:nvPicPr>
        <p:blipFill>
          <a:blip r:embed="rId3" cstate="print"/>
          <a:srcRect b="7246"/>
          <a:stretch>
            <a:fillRect/>
          </a:stretch>
        </p:blipFill>
        <p:spPr bwMode="auto">
          <a:xfrm>
            <a:off x="685800" y="361950"/>
            <a:ext cx="3200400" cy="3657600"/>
          </a:xfrm>
          <a:prstGeom prst="rect">
            <a:avLst/>
          </a:prstGeom>
          <a:noFill/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838200" y="3867150"/>
            <a:ext cx="2895600" cy="8382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Machine Learning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55425028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191338" y="6184245"/>
            <a:ext cx="1210588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 fontAlgn="auto">
              <a:spcBef>
                <a:spcPct val="0"/>
              </a:spcBef>
              <a:spcAft>
                <a:spcPts val="0"/>
              </a:spcAft>
            </a:pPr>
            <a:r>
              <a:rPr lang="en-US" sz="1050" dirty="0" smtClean="0">
                <a:solidFill>
                  <a:srgbClr val="53D8FF"/>
                </a:solidFill>
                <a:latin typeface="Arial" pitchFamily="34" charset="0"/>
              </a:rPr>
              <a:t>[Roe et al., 1992]</a:t>
            </a:r>
            <a:endParaRPr lang="en-US" sz="1050" dirty="0">
              <a:solidFill>
                <a:srgbClr val="53D8FF"/>
              </a:solidFill>
              <a:latin typeface="Arial" pitchFamily="34" charset="0"/>
            </a:endParaRPr>
          </a:p>
        </p:txBody>
      </p:sp>
      <p:pic>
        <p:nvPicPr>
          <p:cNvPr id="4" name="Picture 1" descr="C:\Users\ang\Desktop\Brodmann_41_42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6316" b="94211" l="4000" r="99000">
                        <a14:foregroundMark x1="28333" y1="20000" x2="28333" y2="20000"/>
                        <a14:foregroundMark x1="17333" y1="14211" x2="4333" y2="43158"/>
                        <a14:foregroundMark x1="5667" y1="45263" x2="9000" y2="71053"/>
                        <a14:foregroundMark x1="22000" y1="75789" x2="42333" y2="80526"/>
                        <a14:foregroundMark x1="37333" y1="94211" x2="66000" y2="83684"/>
                        <a14:foregroundMark x1="82333" y1="75263" x2="43667" y2="11579"/>
                        <a14:foregroundMark x1="38667" y1="6842" x2="73667" y2="15789"/>
                        <a14:foregroundMark x1="85667" y1="38421" x2="99000" y2="64737"/>
                      </a14:backgroundRemoval>
                    </a14:imgEffect>
                    <a14:imgEffect>
                      <a14:sharpenSoften amount="50000"/>
                    </a14:imgEffect>
                    <a14:imgEffect>
                      <a14:colorTemperature colorTemp="112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3928509" y="1146033"/>
            <a:ext cx="3336132" cy="2297884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4166865" y="3754219"/>
            <a:ext cx="375702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spcBef>
                <a:spcPct val="0"/>
              </a:spcBef>
            </a:pPr>
            <a:r>
              <a:rPr lang="en-US" sz="2400" dirty="0" smtClean="0">
                <a:latin typeface="+mj-lt"/>
              </a:rPr>
              <a:t>Auditory cortex learns to see</a:t>
            </a:r>
          </a:p>
          <a:p>
            <a:pPr algn="l">
              <a:spcBef>
                <a:spcPct val="0"/>
              </a:spcBef>
            </a:pPr>
            <a:endParaRPr lang="en-US" sz="2400" dirty="0" smtClean="0">
              <a:latin typeface="+mj-lt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004022" y="2941309"/>
            <a:ext cx="2086902" cy="39046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3175" cap="flat" cmpd="sng" algn="ctr">
            <a:noFill/>
            <a:prstDash val="solid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rtlCol="0" anchor="ctr" anchorCtr="1"/>
          <a:lstStyle/>
          <a:p>
            <a:pPr marL="0" marR="0" lvl="0" indent="0" algn="ctr" defTabSz="91440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Arial"/>
              </a:rPr>
              <a:t>Auditory Cortex</a:t>
            </a: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j-lt"/>
              <a:ea typeface="+mn-ea"/>
              <a:cs typeface="Arial"/>
            </a:endParaRPr>
          </a:p>
        </p:txBody>
      </p:sp>
      <p:cxnSp>
        <p:nvCxnSpPr>
          <p:cNvPr id="7" name="Straight Arrow Connector 6"/>
          <p:cNvCxnSpPr/>
          <p:nvPr/>
        </p:nvCxnSpPr>
        <p:spPr bwMode="auto">
          <a:xfrm flipV="1">
            <a:off x="3094074" y="2594732"/>
            <a:ext cx="2637144" cy="393826"/>
          </a:xfrm>
          <a:prstGeom prst="straightConnector1">
            <a:avLst/>
          </a:prstGeom>
          <a:noFill/>
          <a:ln w="57150" cap="flat" cmpd="sng" algn="ctr">
            <a:solidFill>
              <a:srgbClr val="53D8FF"/>
            </a:solidFill>
            <a:prstDash val="solid"/>
            <a:round/>
            <a:headEnd type="none" w="med" len="med"/>
            <a:tailEnd type="arrow"/>
          </a:ln>
          <a:effectLst/>
        </p:spPr>
      </p:cxnSp>
      <p:grpSp>
        <p:nvGrpSpPr>
          <p:cNvPr id="8" name="Group 46"/>
          <p:cNvGrpSpPr>
            <a:grpSpLocks/>
          </p:cNvGrpSpPr>
          <p:nvPr/>
        </p:nvGrpSpPr>
        <p:grpSpPr bwMode="auto">
          <a:xfrm>
            <a:off x="4473763" y="2647045"/>
            <a:ext cx="276222" cy="276222"/>
            <a:chOff x="0" y="2153"/>
            <a:chExt cx="571" cy="574"/>
          </a:xfrm>
        </p:grpSpPr>
        <p:sp>
          <p:nvSpPr>
            <p:cNvPr id="9" name="Line 47"/>
            <p:cNvSpPr>
              <a:spLocks noChangeShapeType="1"/>
            </p:cNvSpPr>
            <p:nvPr/>
          </p:nvSpPr>
          <p:spPr bwMode="auto">
            <a:xfrm>
              <a:off x="0" y="2153"/>
              <a:ext cx="571" cy="574"/>
            </a:xfrm>
            <a:prstGeom prst="line">
              <a:avLst/>
            </a:prstGeom>
            <a:noFill/>
            <a:ln w="76200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algn="l">
                <a:spcBef>
                  <a:spcPct val="0"/>
                </a:spcBef>
              </a:pPr>
              <a:endParaRPr lang="en-US">
                <a:solidFill>
                  <a:srgbClr val="FFFFFF"/>
                </a:solidFill>
                <a:latin typeface="Arial" charset="0"/>
              </a:endParaRPr>
            </a:p>
          </p:txBody>
        </p:sp>
        <p:sp>
          <p:nvSpPr>
            <p:cNvPr id="10" name="Line 48"/>
            <p:cNvSpPr>
              <a:spLocks noChangeShapeType="1"/>
            </p:cNvSpPr>
            <p:nvPr/>
          </p:nvSpPr>
          <p:spPr bwMode="auto">
            <a:xfrm flipV="1">
              <a:off x="0" y="2153"/>
              <a:ext cx="571" cy="574"/>
            </a:xfrm>
            <a:prstGeom prst="line">
              <a:avLst/>
            </a:prstGeom>
            <a:noFill/>
            <a:ln w="76200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algn="l">
                <a:spcBef>
                  <a:spcPct val="0"/>
                </a:spcBef>
              </a:pPr>
              <a:endParaRPr lang="en-US">
                <a:solidFill>
                  <a:srgbClr val="FFFFFF"/>
                </a:solidFill>
                <a:latin typeface="Arial" charset="0"/>
              </a:endParaRPr>
            </a:p>
          </p:txBody>
        </p:sp>
      </p:grpSp>
      <p:cxnSp>
        <p:nvCxnSpPr>
          <p:cNvPr id="12" name="Straight Arrow Connector 11"/>
          <p:cNvCxnSpPr/>
          <p:nvPr/>
        </p:nvCxnSpPr>
        <p:spPr bwMode="auto">
          <a:xfrm>
            <a:off x="3424238" y="1873985"/>
            <a:ext cx="2306980" cy="542206"/>
          </a:xfrm>
          <a:prstGeom prst="straightConnector1">
            <a:avLst/>
          </a:prstGeom>
          <a:noFill/>
          <a:ln w="57150" cap="flat" cmpd="sng" algn="ctr">
            <a:solidFill>
              <a:srgbClr val="C52B87"/>
            </a:solidFill>
            <a:prstDash val="solid"/>
            <a:round/>
            <a:headEnd type="none" w="med" len="med"/>
            <a:tailEnd type="arrow"/>
          </a:ln>
          <a:effectLst/>
        </p:spPr>
      </p:cxnSp>
      <p:pic>
        <p:nvPicPr>
          <p:cNvPr id="13" name="Picture 12" descr="Eye.png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/>
                    </a14:imgEffect>
                    <a14:imgEffect>
                      <a14:artisticGlowEdges trans="100000" smoothness="2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435395" y="1207595"/>
            <a:ext cx="1980812" cy="985756"/>
          </a:xfrm>
          <a:prstGeom prst="rect">
            <a:avLst/>
          </a:prstGeom>
        </p:spPr>
      </p:pic>
      <p:pic>
        <p:nvPicPr>
          <p:cNvPr id="14" name="Picture 13" descr="Ear.png"/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duotone>
              <a:prstClr val="black"/>
              <a:srgbClr val="00B0F0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10000" r="90000"/>
                    </a14:imgEffect>
                    <a14:imgEffect>
                      <a14:artisticGlowEdges trans="100000" smoothness="1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986086" y="2543579"/>
            <a:ext cx="963108" cy="1576388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381000" y="285750"/>
            <a:ext cx="6400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The “one learning algorithm” hypothesis</a:t>
            </a:r>
            <a:endParaRPr lang="en-US" sz="2400" b="1" dirty="0"/>
          </a:p>
        </p:txBody>
      </p:sp>
      <p:sp>
        <p:nvSpPr>
          <p:cNvPr id="17" name="TextBox 16"/>
          <p:cNvSpPr txBox="1"/>
          <p:nvPr/>
        </p:nvSpPr>
        <p:spPr>
          <a:xfrm>
            <a:off x="0" y="4866501"/>
            <a:ext cx="124989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Bef>
                <a:spcPct val="0"/>
              </a:spcBef>
            </a:pPr>
            <a:r>
              <a:rPr lang="en-US" sz="1200" dirty="0" smtClean="0">
                <a:solidFill>
                  <a:schemeClr val="bg1">
                    <a:lumMod val="50000"/>
                  </a:schemeClr>
                </a:solidFill>
                <a:latin typeface="+mj-lt"/>
              </a:rPr>
              <a:t>[Roe et al., 1992]</a:t>
            </a:r>
            <a:endParaRPr lang="en-US" sz="1200" dirty="0">
              <a:solidFill>
                <a:schemeClr val="bg1">
                  <a:lumMod val="50000"/>
                </a:schemeClr>
              </a:solidFill>
              <a:latin typeface="+mj-lt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2" name="Ink 1"/>
              <p14:cNvContentPartPr/>
              <p14:nvPr/>
            </p14:nvContentPartPr>
            <p14:xfrm>
              <a:off x="4330440" y="2174400"/>
              <a:ext cx="3451680" cy="2053800"/>
            </p14:xfrm>
          </p:contentPart>
        </mc:Choice>
        <mc:Fallback xmlns="">
          <p:pic>
            <p:nvPicPr>
              <p:cNvPr id="2" name="Ink 1"/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4325400" y="2161800"/>
                <a:ext cx="3466080" cy="20754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1856327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2" descr="http://pubpages.unh.edu/~cjy67/Images/hand.pn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GlowEdges trans="100000" smoothness="10"/>
                    </a14:imgEffect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 bwMode="auto">
          <a:xfrm>
            <a:off x="1818167" y="2516936"/>
            <a:ext cx="1424763" cy="1457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4" descr="http://upload.wikimedia.org/wikipedia/commons/6/66/Postcentral_gyrus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4211" b="93158" l="2000" r="97667">
                        <a14:foregroundMark x1="7000" y1="33684" x2="39333" y2="7368"/>
                        <a14:foregroundMark x1="44667" y1="4211" x2="54667" y2="6316"/>
                        <a14:foregroundMark x1="86667" y1="39474" x2="95000" y2="57895"/>
                        <a14:foregroundMark x1="93667" y1="55789" x2="97667" y2="66316"/>
                        <a14:foregroundMark x1="57000" y1="84737" x2="34667" y2="88421"/>
                        <a14:foregroundMark x1="43000" y1="93684" x2="32333" y2="81579"/>
                        <a14:foregroundMark x1="8000" y1="67895" x2="2000" y2="43158"/>
                        <a14:backgroundMark x1="7000" y1="15789" x2="16000" y2="11053"/>
                        <a14:backgroundMark x1="82667" y1="7368" x2="89667" y2="14737"/>
                      </a14:backgroundRemoval>
                    </a14:imgEffect>
                    <a14:imgEffect>
                      <a14:sharpenSoften amount="50000"/>
                    </a14:imgEffect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1378" y="1123950"/>
            <a:ext cx="3340660" cy="22943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5" name="Straight Arrow Connector 14"/>
          <p:cNvCxnSpPr/>
          <p:nvPr/>
        </p:nvCxnSpPr>
        <p:spPr bwMode="auto">
          <a:xfrm flipV="1">
            <a:off x="3094074" y="1965329"/>
            <a:ext cx="2497634" cy="998056"/>
          </a:xfrm>
          <a:prstGeom prst="straightConnector1">
            <a:avLst/>
          </a:prstGeom>
          <a:noFill/>
          <a:ln w="57150" cap="flat" cmpd="sng" algn="ctr">
            <a:solidFill>
              <a:srgbClr val="53D8FF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6" name="TextBox 15"/>
          <p:cNvSpPr txBox="1"/>
          <p:nvPr/>
        </p:nvSpPr>
        <p:spPr>
          <a:xfrm>
            <a:off x="3677746" y="3729046"/>
            <a:ext cx="500905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ct val="0"/>
              </a:spcBef>
            </a:pPr>
            <a:r>
              <a:rPr lang="en-US" sz="2400" dirty="0" smtClean="0">
                <a:latin typeface="+mj-lt"/>
              </a:rPr>
              <a:t>Somatosensory cortex learns to see</a:t>
            </a:r>
          </a:p>
          <a:p>
            <a:pPr algn="l">
              <a:spcBef>
                <a:spcPct val="0"/>
              </a:spcBef>
            </a:pPr>
            <a:endParaRPr lang="en-US" sz="2400" dirty="0" smtClean="0">
              <a:latin typeface="+mj-lt"/>
            </a:endParaRPr>
          </a:p>
        </p:txBody>
      </p:sp>
      <p:grpSp>
        <p:nvGrpSpPr>
          <p:cNvPr id="17" name="Group 46"/>
          <p:cNvGrpSpPr>
            <a:grpSpLocks/>
          </p:cNvGrpSpPr>
          <p:nvPr/>
        </p:nvGrpSpPr>
        <p:grpSpPr bwMode="auto">
          <a:xfrm>
            <a:off x="4197541" y="2326246"/>
            <a:ext cx="276222" cy="276222"/>
            <a:chOff x="0" y="2153"/>
            <a:chExt cx="571" cy="574"/>
          </a:xfrm>
        </p:grpSpPr>
        <p:sp>
          <p:nvSpPr>
            <p:cNvPr id="18" name="Line 47"/>
            <p:cNvSpPr>
              <a:spLocks noChangeShapeType="1"/>
            </p:cNvSpPr>
            <p:nvPr/>
          </p:nvSpPr>
          <p:spPr bwMode="auto">
            <a:xfrm>
              <a:off x="0" y="2153"/>
              <a:ext cx="571" cy="574"/>
            </a:xfrm>
            <a:prstGeom prst="line">
              <a:avLst/>
            </a:prstGeom>
            <a:noFill/>
            <a:ln w="76200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algn="l">
                <a:spcBef>
                  <a:spcPct val="0"/>
                </a:spcBef>
              </a:pPr>
              <a:endParaRPr lang="en-US" sz="2400">
                <a:solidFill>
                  <a:srgbClr val="FFFFFF"/>
                </a:solidFill>
                <a:latin typeface="+mj-lt"/>
              </a:endParaRPr>
            </a:p>
          </p:txBody>
        </p:sp>
        <p:sp>
          <p:nvSpPr>
            <p:cNvPr id="19" name="Line 48"/>
            <p:cNvSpPr>
              <a:spLocks noChangeShapeType="1"/>
            </p:cNvSpPr>
            <p:nvPr/>
          </p:nvSpPr>
          <p:spPr bwMode="auto">
            <a:xfrm flipV="1">
              <a:off x="0" y="2153"/>
              <a:ext cx="571" cy="574"/>
            </a:xfrm>
            <a:prstGeom prst="line">
              <a:avLst/>
            </a:prstGeom>
            <a:noFill/>
            <a:ln w="76200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algn="l">
                <a:spcBef>
                  <a:spcPct val="0"/>
                </a:spcBef>
              </a:pPr>
              <a:endParaRPr lang="en-US" sz="2400">
                <a:solidFill>
                  <a:srgbClr val="FFFFFF"/>
                </a:solidFill>
                <a:latin typeface="+mj-lt"/>
              </a:endParaRPr>
            </a:p>
          </p:txBody>
        </p:sp>
      </p:grpSp>
      <p:sp>
        <p:nvSpPr>
          <p:cNvPr id="23" name="TextBox 22"/>
          <p:cNvSpPr txBox="1"/>
          <p:nvPr/>
        </p:nvSpPr>
        <p:spPr>
          <a:xfrm>
            <a:off x="5004022" y="2571750"/>
            <a:ext cx="2844578" cy="513933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38100" cap="flat" cmpd="sng" algn="ctr">
            <a:noFill/>
            <a:prstDash val="solid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rtlCol="0" anchor="ctr" anchorCtr="1"/>
          <a:lstStyle/>
          <a:p>
            <a:pPr marL="0" marR="0" lvl="0" indent="0" algn="ctr" defTabSz="91440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Arial"/>
              </a:rPr>
              <a:t>Somatosensory Cortex</a:t>
            </a:r>
          </a:p>
        </p:txBody>
      </p:sp>
      <p:cxnSp>
        <p:nvCxnSpPr>
          <p:cNvPr id="24" name="Straight Arrow Connector 23"/>
          <p:cNvCxnSpPr/>
          <p:nvPr/>
        </p:nvCxnSpPr>
        <p:spPr bwMode="auto">
          <a:xfrm>
            <a:off x="3424238" y="1873985"/>
            <a:ext cx="2167470" cy="91344"/>
          </a:xfrm>
          <a:prstGeom prst="straightConnector1">
            <a:avLst/>
          </a:prstGeom>
          <a:noFill/>
          <a:ln w="57150" cap="flat" cmpd="sng" algn="ctr">
            <a:solidFill>
              <a:srgbClr val="C52B87"/>
            </a:solidFill>
            <a:prstDash val="solid"/>
            <a:round/>
            <a:headEnd type="none" w="med" len="med"/>
            <a:tailEnd type="arrow"/>
          </a:ln>
          <a:effectLst/>
        </p:spPr>
      </p:cxnSp>
      <p:pic>
        <p:nvPicPr>
          <p:cNvPr id="25" name="Picture 24" descr="Eye.png"/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10000" r="90000"/>
                    </a14:imgEffect>
                    <a14:imgEffect>
                      <a14:artisticGlowEdges trans="100000" smoothness="2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435395" y="1207595"/>
            <a:ext cx="1980812" cy="985756"/>
          </a:xfrm>
          <a:prstGeom prst="rect">
            <a:avLst/>
          </a:prstGeom>
        </p:spPr>
      </p:pic>
      <p:sp>
        <p:nvSpPr>
          <p:cNvPr id="29" name="TextBox 28"/>
          <p:cNvSpPr txBox="1"/>
          <p:nvPr/>
        </p:nvSpPr>
        <p:spPr>
          <a:xfrm>
            <a:off x="381000" y="285750"/>
            <a:ext cx="6400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The “one learning algorithm” hypothesis</a:t>
            </a:r>
            <a:endParaRPr lang="en-US" sz="2400" b="1" dirty="0"/>
          </a:p>
        </p:txBody>
      </p:sp>
      <p:sp>
        <p:nvSpPr>
          <p:cNvPr id="21" name="TextBox 20"/>
          <p:cNvSpPr txBox="1"/>
          <p:nvPr/>
        </p:nvSpPr>
        <p:spPr>
          <a:xfrm>
            <a:off x="0" y="4866501"/>
            <a:ext cx="152772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Bef>
                <a:spcPct val="0"/>
              </a:spcBef>
            </a:pP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[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+mj-lt"/>
              </a:rPr>
              <a:t>Metin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 &amp; Frost, 1989]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2" name="Ink 1"/>
              <p14:cNvContentPartPr/>
              <p14:nvPr/>
            </p14:nvContentPartPr>
            <p14:xfrm>
              <a:off x="6131520" y="1387440"/>
              <a:ext cx="843120" cy="379800"/>
            </p14:xfrm>
          </p:contentPart>
        </mc:Choice>
        <mc:Fallback xmlns="">
          <p:pic>
            <p:nvPicPr>
              <p:cNvPr id="2" name="Ink 1"/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6122520" y="1377360"/>
                <a:ext cx="863640" cy="3999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605342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614157" y="2449830"/>
            <a:ext cx="2236446" cy="3343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spcBef>
                <a:spcPct val="0"/>
              </a:spcBef>
            </a:pPr>
            <a:r>
              <a:rPr lang="en-US" dirty="0" smtClean="0">
                <a:latin typeface="+mj-lt"/>
              </a:rPr>
              <a:t>Seeing with your tongue</a:t>
            </a:r>
            <a:endParaRPr lang="en-US" dirty="0">
              <a:latin typeface="+mj-lt"/>
            </a:endParaRPr>
          </a:p>
        </p:txBody>
      </p:sp>
      <p:grpSp>
        <p:nvGrpSpPr>
          <p:cNvPr id="20" name="Group 19"/>
          <p:cNvGrpSpPr/>
          <p:nvPr/>
        </p:nvGrpSpPr>
        <p:grpSpPr>
          <a:xfrm>
            <a:off x="863926" y="742950"/>
            <a:ext cx="3708074" cy="1691059"/>
            <a:chOff x="482988" y="888916"/>
            <a:chExt cx="3708074" cy="1691059"/>
          </a:xfrm>
        </p:grpSpPr>
        <p:pic>
          <p:nvPicPr>
            <p:cNvPr id="5" name="Picture 3"/>
            <p:cNvPicPr>
              <a:picLocks noChangeAspect="1" noChangeArrowheads="1"/>
            </p:cNvPicPr>
            <p:nvPr/>
          </p:nvPicPr>
          <p:blipFill rotWithShape="1">
            <a:blip r:embed="rId2" cstate="print"/>
            <a:srcRect b="2914"/>
            <a:stretch/>
          </p:blipFill>
          <p:spPr bwMode="auto">
            <a:xfrm>
              <a:off x="482988" y="903721"/>
              <a:ext cx="1233917" cy="166802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" name="Picture 4"/>
            <p:cNvPicPr>
              <a:picLocks noChangeAspect="1" noChangeArrowheads="1"/>
            </p:cNvPicPr>
            <p:nvPr/>
          </p:nvPicPr>
          <p:blipFill>
            <a:blip r:embed="rId3" cstate="print"/>
            <a:srcRect l="8283" r="2048"/>
            <a:stretch>
              <a:fillRect/>
            </a:stretch>
          </p:blipFill>
          <p:spPr bwMode="auto">
            <a:xfrm>
              <a:off x="1796822" y="888916"/>
              <a:ext cx="2394240" cy="169105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8" name="TextBox 7"/>
          <p:cNvSpPr txBox="1"/>
          <p:nvPr/>
        </p:nvSpPr>
        <p:spPr>
          <a:xfrm>
            <a:off x="5147170" y="2416432"/>
            <a:ext cx="29589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spcBef>
                <a:spcPct val="0"/>
              </a:spcBef>
            </a:pPr>
            <a:r>
              <a:rPr lang="en-US" dirty="0" smtClean="0">
                <a:latin typeface="+mj-lt"/>
              </a:rPr>
              <a:t>Human echolocation (sonar)</a:t>
            </a:r>
            <a:endParaRPr lang="en-US" dirty="0">
              <a:latin typeface="+mj-lt"/>
            </a:endParaRPr>
          </a:p>
        </p:txBody>
      </p:sp>
      <p:pic>
        <p:nvPicPr>
          <p:cNvPr id="9" name="Picture 5"/>
          <p:cNvPicPr>
            <a:picLocks noChangeAspect="1" noChangeArrowheads="1"/>
          </p:cNvPicPr>
          <p:nvPr/>
        </p:nvPicPr>
        <p:blipFill rotWithShape="1">
          <a:blip r:embed="rId4" cstate="print"/>
          <a:srcRect t="7222" b="10814"/>
          <a:stretch/>
        </p:blipFill>
        <p:spPr bwMode="auto">
          <a:xfrm>
            <a:off x="5111728" y="742950"/>
            <a:ext cx="3041672" cy="16828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Arc 9"/>
          <p:cNvSpPr/>
          <p:nvPr/>
        </p:nvSpPr>
        <p:spPr bwMode="auto">
          <a:xfrm rot="12896089">
            <a:off x="6761561" y="1408266"/>
            <a:ext cx="328744" cy="659565"/>
          </a:xfrm>
          <a:prstGeom prst="arc">
            <a:avLst/>
          </a:prstGeom>
          <a:noFill/>
          <a:ln w="28575" cap="flat" cmpd="sng" algn="ctr">
            <a:solidFill>
              <a:srgbClr val="00B0F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0487" tIns="44450" rIns="90487" bIns="4445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l" eaLnBrk="0" hangingPunct="0">
              <a:spcBef>
                <a:spcPct val="0"/>
              </a:spcBef>
            </a:pPr>
            <a:endParaRPr lang="en-US" smtClean="0">
              <a:latin typeface="+mj-lt"/>
            </a:endParaRPr>
          </a:p>
        </p:txBody>
      </p:sp>
      <p:sp>
        <p:nvSpPr>
          <p:cNvPr id="11" name="Arc 10"/>
          <p:cNvSpPr/>
          <p:nvPr/>
        </p:nvSpPr>
        <p:spPr bwMode="auto">
          <a:xfrm rot="12896089">
            <a:off x="6485630" y="1478854"/>
            <a:ext cx="328744" cy="659565"/>
          </a:xfrm>
          <a:prstGeom prst="arc">
            <a:avLst/>
          </a:prstGeom>
          <a:noFill/>
          <a:ln w="28575" cap="flat" cmpd="sng" algn="ctr">
            <a:solidFill>
              <a:srgbClr val="00B0F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0487" tIns="44450" rIns="90487" bIns="4445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l" eaLnBrk="0" hangingPunct="0">
              <a:spcBef>
                <a:spcPct val="0"/>
              </a:spcBef>
            </a:pPr>
            <a:endParaRPr lang="en-US" smtClean="0">
              <a:latin typeface="+mj-lt"/>
            </a:endParaRPr>
          </a:p>
        </p:txBody>
      </p:sp>
      <p:sp>
        <p:nvSpPr>
          <p:cNvPr id="12" name="Arc 11"/>
          <p:cNvSpPr/>
          <p:nvPr/>
        </p:nvSpPr>
        <p:spPr bwMode="auto">
          <a:xfrm rot="12896089">
            <a:off x="6642846" y="1453184"/>
            <a:ext cx="328744" cy="659565"/>
          </a:xfrm>
          <a:prstGeom prst="arc">
            <a:avLst/>
          </a:prstGeom>
          <a:noFill/>
          <a:ln w="28575" cap="flat" cmpd="sng" algn="ctr">
            <a:solidFill>
              <a:srgbClr val="00B0F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0487" tIns="44450" rIns="90487" bIns="4445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l" eaLnBrk="0" hangingPunct="0">
              <a:spcBef>
                <a:spcPct val="0"/>
              </a:spcBef>
            </a:pPr>
            <a:endParaRPr lang="en-US" smtClean="0">
              <a:latin typeface="+mj-lt"/>
            </a:endParaRPr>
          </a:p>
        </p:txBody>
      </p:sp>
      <p:grpSp>
        <p:nvGrpSpPr>
          <p:cNvPr id="13" name="Group 23"/>
          <p:cNvGrpSpPr/>
          <p:nvPr/>
        </p:nvGrpSpPr>
        <p:grpSpPr>
          <a:xfrm>
            <a:off x="914400" y="2869810"/>
            <a:ext cx="3418070" cy="1683140"/>
            <a:chOff x="1153955" y="1931204"/>
            <a:chExt cx="5069460" cy="2496325"/>
          </a:xfrm>
        </p:grpSpPr>
        <p:pic>
          <p:nvPicPr>
            <p:cNvPr id="14" name="Picture 2" descr="C:\Users\ang\Desktop\d704fa5c809ebf8d6f97ef57f6f04ae3f6aec692.pdf - Adobe Acrobat Pro.jpg"/>
            <p:cNvPicPr>
              <a:picLocks noChangeAspect="1" noChangeArrowheads="1"/>
            </p:cNvPicPr>
            <p:nvPr/>
          </p:nvPicPr>
          <p:blipFill>
            <a:blip r:embed="rId5" cstate="print"/>
            <a:srcRect r="46584"/>
            <a:stretch>
              <a:fillRect/>
            </a:stretch>
          </p:blipFill>
          <p:spPr bwMode="auto">
            <a:xfrm>
              <a:off x="1153955" y="1931205"/>
              <a:ext cx="2649945" cy="2491095"/>
            </a:xfrm>
            <a:prstGeom prst="rect">
              <a:avLst/>
            </a:prstGeom>
            <a:noFill/>
          </p:spPr>
        </p:pic>
        <p:pic>
          <p:nvPicPr>
            <p:cNvPr id="15" name="Picture 3" descr="C:\Users\ang\Desktop\photo2.jpg"/>
            <p:cNvPicPr>
              <a:picLocks noChangeAspect="1" noChangeArrowheads="1"/>
            </p:cNvPicPr>
            <p:nvPr/>
          </p:nvPicPr>
          <p:blipFill>
            <a:blip r:embed="rId6" cstate="print"/>
            <a:srcRect l="17308" r="14615"/>
            <a:stretch>
              <a:fillRect/>
            </a:stretch>
          </p:blipFill>
          <p:spPr bwMode="auto">
            <a:xfrm>
              <a:off x="3957520" y="1931204"/>
              <a:ext cx="2265895" cy="2496325"/>
            </a:xfrm>
            <a:prstGeom prst="rect">
              <a:avLst/>
            </a:prstGeom>
            <a:noFill/>
          </p:spPr>
        </p:pic>
      </p:grpSp>
      <p:pic>
        <p:nvPicPr>
          <p:cNvPr id="16" name="Picture 5" descr="C:\Users\ang\Desktop\frog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084731" y="2869809"/>
            <a:ext cx="3034924" cy="1679615"/>
          </a:xfrm>
          <a:prstGeom prst="rect">
            <a:avLst/>
          </a:prstGeom>
          <a:noFill/>
        </p:spPr>
      </p:pic>
      <p:sp>
        <p:nvSpPr>
          <p:cNvPr id="17" name="TextBox 16"/>
          <p:cNvSpPr txBox="1"/>
          <p:nvPr/>
        </p:nvSpPr>
        <p:spPr>
          <a:xfrm>
            <a:off x="1284019" y="4549424"/>
            <a:ext cx="27678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spcBef>
                <a:spcPct val="0"/>
              </a:spcBef>
            </a:pPr>
            <a:r>
              <a:rPr lang="en-US" dirty="0" err="1" smtClean="0">
                <a:latin typeface="+mj-lt"/>
              </a:rPr>
              <a:t>Haptic</a:t>
            </a:r>
            <a:r>
              <a:rPr lang="en-US" dirty="0" smtClean="0">
                <a:latin typeface="+mj-lt"/>
              </a:rPr>
              <a:t> belt: Direction sense</a:t>
            </a:r>
            <a:endParaRPr lang="en-US" dirty="0">
              <a:latin typeface="+mj-lt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581978" y="4549424"/>
            <a:ext cx="20404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spcBef>
                <a:spcPct val="0"/>
              </a:spcBef>
            </a:pPr>
            <a:r>
              <a:rPr lang="en-US" dirty="0" smtClean="0">
                <a:latin typeface="+mj-lt"/>
              </a:rPr>
              <a:t>Implanting a 3</a:t>
            </a:r>
            <a:r>
              <a:rPr lang="en-US" baseline="30000" dirty="0" smtClean="0">
                <a:latin typeface="+mj-lt"/>
              </a:rPr>
              <a:t>rd</a:t>
            </a:r>
            <a:r>
              <a:rPr lang="en-US" dirty="0" smtClean="0">
                <a:latin typeface="+mj-lt"/>
              </a:rPr>
              <a:t> eye</a:t>
            </a:r>
            <a:endParaRPr lang="en-US" dirty="0">
              <a:latin typeface="+mj-lt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81000" y="285750"/>
            <a:ext cx="6400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Sensor representations in the brain</a:t>
            </a:r>
            <a:endParaRPr lang="en-US" sz="2400" b="1" dirty="0"/>
          </a:p>
        </p:txBody>
      </p:sp>
      <p:sp>
        <p:nvSpPr>
          <p:cNvPr id="21" name="TextBox 20"/>
          <p:cNvSpPr txBox="1"/>
          <p:nvPr/>
        </p:nvSpPr>
        <p:spPr>
          <a:xfrm>
            <a:off x="0" y="4866501"/>
            <a:ext cx="548162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spcBef>
                <a:spcPct val="0"/>
              </a:spcBef>
            </a:pPr>
            <a:r>
              <a:rPr lang="en-US" sz="1200" dirty="0" smtClean="0">
                <a:solidFill>
                  <a:schemeClr val="bg1">
                    <a:lumMod val="50000"/>
                  </a:schemeClr>
                </a:solidFill>
                <a:latin typeface="+mj-lt"/>
              </a:rPr>
              <a:t>[BrainPort; Welsh &amp; Blasch, 1997; Nagel et al., 2005; Constantine-Paton &amp; Law, 2009]</a:t>
            </a:r>
            <a:endParaRPr lang="en-US" sz="1200" dirty="0">
              <a:solidFill>
                <a:schemeClr val="bg1">
                  <a:lumMod val="50000"/>
                </a:schemeClr>
              </a:solidFill>
              <a:latin typeface="+mj-lt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2" name="Ink 1"/>
              <p14:cNvContentPartPr/>
              <p14:nvPr/>
            </p14:nvContentPartPr>
            <p14:xfrm>
              <a:off x="213840" y="865440"/>
              <a:ext cx="8619480" cy="3369960"/>
            </p14:xfrm>
          </p:contentPart>
        </mc:Choice>
        <mc:Fallback xmlns="">
          <p:pic>
            <p:nvPicPr>
              <p:cNvPr id="2" name="Ink 1"/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203760" y="853200"/>
                <a:ext cx="8638560" cy="33886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02358519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4191000" y="742950"/>
            <a:ext cx="4407745" cy="14287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Neural Networks: Representation</a:t>
            </a:r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4224865" y="2150528"/>
            <a:ext cx="429768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" name="Picture 2" descr="C:\Users\ang\Desktop\iStock_000012344803Large.jpg"/>
          <p:cNvPicPr>
            <a:picLocks noChangeAspect="1" noChangeArrowheads="1"/>
          </p:cNvPicPr>
          <p:nvPr/>
        </p:nvPicPr>
        <p:blipFill>
          <a:blip r:embed="rId3" cstate="print"/>
          <a:srcRect b="7246"/>
          <a:stretch>
            <a:fillRect/>
          </a:stretch>
        </p:blipFill>
        <p:spPr bwMode="auto">
          <a:xfrm>
            <a:off x="685800" y="361950"/>
            <a:ext cx="3200400" cy="3657600"/>
          </a:xfrm>
          <a:prstGeom prst="rect">
            <a:avLst/>
          </a:prstGeom>
          <a:noFill/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838200" y="3867150"/>
            <a:ext cx="2895600" cy="8382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Machine Learning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4266828" y="2190750"/>
            <a:ext cx="4496172" cy="16764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4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Model</a:t>
            </a:r>
          </a:p>
          <a:p>
            <a:pPr algn="l"/>
            <a:r>
              <a:rPr lang="en-US" sz="4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r</a:t>
            </a:r>
            <a:r>
              <a:rPr lang="en-US" sz="4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epresentation I</a:t>
            </a:r>
            <a:endParaRPr lang="en-US" sz="48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17652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ang\Desktop\Neuron.jpg"/>
          <p:cNvPicPr>
            <a:picLocks noChangeAspect="1" noChangeArrowheads="1"/>
          </p:cNvPicPr>
          <p:nvPr/>
        </p:nvPicPr>
        <p:blipFill>
          <a:blip r:embed="rId2" cstate="print"/>
          <a:srcRect t="22274"/>
          <a:stretch>
            <a:fillRect/>
          </a:stretch>
        </p:blipFill>
        <p:spPr bwMode="auto">
          <a:xfrm>
            <a:off x="1447800" y="974812"/>
            <a:ext cx="6019800" cy="3193875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381000" y="285750"/>
            <a:ext cx="6400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Neuron in the brain</a:t>
            </a:r>
            <a:endParaRPr lang="en-US" sz="2400" b="1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3" name="Ink 2"/>
              <p14:cNvContentPartPr/>
              <p14:nvPr/>
            </p14:nvContentPartPr>
            <p14:xfrm>
              <a:off x="2114640" y="1108440"/>
              <a:ext cx="2881080" cy="3835440"/>
            </p14:xfrm>
          </p:contentPart>
        </mc:Choice>
        <mc:Fallback xmlns="">
          <p:pic>
            <p:nvPicPr>
              <p:cNvPr id="3" name="Ink 2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110320" y="1099440"/>
                <a:ext cx="2893680" cy="38538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84420735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http://upload.wikimedia.org/wikipedia/en/a/a6/Chemical_synapse_schema.jpg"/>
          <p:cNvPicPr>
            <a:picLocks noChangeAspect="1" noChangeArrowheads="1"/>
          </p:cNvPicPr>
          <p:nvPr/>
        </p:nvPicPr>
        <p:blipFill rotWithShape="1">
          <a:blip r:embed="rId2" cstate="print"/>
          <a:srcRect t="7373"/>
          <a:stretch/>
        </p:blipFill>
        <p:spPr bwMode="auto">
          <a:xfrm>
            <a:off x="2941386" y="708974"/>
            <a:ext cx="3290761" cy="3909383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381000" y="285750"/>
            <a:ext cx="6400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Neurons in the brain</a:t>
            </a:r>
            <a:endParaRPr lang="en-US" sz="24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0" y="4866501"/>
            <a:ext cx="443858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Bef>
                <a:spcPct val="0"/>
              </a:spcBef>
            </a:pPr>
            <a:r>
              <a:rPr lang="en-US" sz="1200" dirty="0" smtClean="0">
                <a:solidFill>
                  <a:schemeClr val="bg1">
                    <a:lumMod val="50000"/>
                  </a:schemeClr>
                </a:solidFill>
                <a:latin typeface="+mj-lt"/>
              </a:rPr>
              <a:t>[Credit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: US National Institutes of Health, National Institute on </a:t>
            </a:r>
            <a:r>
              <a:rPr lang="en-US" sz="1200" dirty="0" smtClean="0">
                <a:solidFill>
                  <a:schemeClr val="bg1">
                    <a:lumMod val="50000"/>
                  </a:schemeClr>
                </a:solidFill>
                <a:latin typeface="+mj-lt"/>
              </a:rPr>
              <a:t>Aging]</a:t>
            </a:r>
            <a:endParaRPr lang="en-US" sz="1200" dirty="0">
              <a:solidFill>
                <a:schemeClr val="bg1">
                  <a:lumMod val="50000"/>
                </a:schemeClr>
              </a:solidFill>
              <a:latin typeface="+mj-lt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3" name="Ink 2"/>
              <p14:cNvContentPartPr/>
              <p14:nvPr/>
            </p14:nvContentPartPr>
            <p14:xfrm>
              <a:off x="1464480" y="1301760"/>
              <a:ext cx="6389280" cy="3062160"/>
            </p14:xfrm>
          </p:contentPart>
        </mc:Choice>
        <mc:Fallback xmlns="">
          <p:pic>
            <p:nvPicPr>
              <p:cNvPr id="3" name="Ink 2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458000" y="1293120"/>
                <a:ext cx="6401520" cy="30819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5554539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6" name="Group 55"/>
          <p:cNvGrpSpPr/>
          <p:nvPr/>
        </p:nvGrpSpPr>
        <p:grpSpPr>
          <a:xfrm>
            <a:off x="838200" y="1619140"/>
            <a:ext cx="3733800" cy="1880437"/>
            <a:chOff x="867068" y="1227847"/>
            <a:chExt cx="5050946" cy="2543785"/>
          </a:xfrm>
        </p:grpSpPr>
        <p:sp>
          <p:nvSpPr>
            <p:cNvPr id="3" name="Oval 2"/>
            <p:cNvSpPr/>
            <p:nvPr/>
          </p:nvSpPr>
          <p:spPr>
            <a:xfrm>
              <a:off x="867068" y="3065025"/>
              <a:ext cx="712906" cy="706607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Oval 3"/>
            <p:cNvSpPr/>
            <p:nvPr/>
          </p:nvSpPr>
          <p:spPr>
            <a:xfrm>
              <a:off x="867068" y="2146436"/>
              <a:ext cx="712906" cy="706607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Oval 4"/>
            <p:cNvSpPr/>
            <p:nvPr/>
          </p:nvSpPr>
          <p:spPr>
            <a:xfrm>
              <a:off x="867068" y="1227847"/>
              <a:ext cx="712906" cy="706607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5" name="Straight Arrow Connector 14"/>
            <p:cNvCxnSpPr>
              <a:stCxn id="29" idx="6"/>
            </p:cNvCxnSpPr>
            <p:nvPr/>
          </p:nvCxnSpPr>
          <p:spPr>
            <a:xfrm>
              <a:off x="3808718" y="2488798"/>
              <a:ext cx="712906" cy="1473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Arrow Connector 17"/>
            <p:cNvCxnSpPr>
              <a:stCxn id="5" idx="6"/>
              <a:endCxn id="29" idx="2"/>
            </p:cNvCxnSpPr>
            <p:nvPr/>
          </p:nvCxnSpPr>
          <p:spPr>
            <a:xfrm>
              <a:off x="1579974" y="1581151"/>
              <a:ext cx="1515838" cy="907645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Arrow Connector 18"/>
            <p:cNvCxnSpPr>
              <a:endCxn id="29" idx="2"/>
            </p:cNvCxnSpPr>
            <p:nvPr/>
          </p:nvCxnSpPr>
          <p:spPr>
            <a:xfrm flipV="1">
              <a:off x="1579974" y="2488796"/>
              <a:ext cx="1515838" cy="10944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Arrow Connector 20"/>
            <p:cNvCxnSpPr>
              <a:stCxn id="3" idx="6"/>
              <a:endCxn id="29" idx="2"/>
            </p:cNvCxnSpPr>
            <p:nvPr/>
          </p:nvCxnSpPr>
          <p:spPr>
            <a:xfrm flipV="1">
              <a:off x="1579974" y="2488796"/>
              <a:ext cx="1515838" cy="929533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9" name="Oval 28"/>
            <p:cNvSpPr/>
            <p:nvPr/>
          </p:nvSpPr>
          <p:spPr>
            <a:xfrm>
              <a:off x="3095812" y="2135492"/>
              <a:ext cx="712906" cy="706607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54" name="Picture 53"/>
            <p:cNvPicPr>
              <a:picLocks noChangeAspect="1"/>
            </p:cNvPicPr>
            <p:nvPr>
              <p:custDataLst>
                <p:tags r:id="rId6"/>
              </p:custDataLst>
            </p:nvPr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38600" y="2192053"/>
              <a:ext cx="1179414" cy="532127"/>
            </a:xfrm>
            <a:prstGeom prst="rect">
              <a:avLst/>
            </a:prstGeom>
          </p:spPr>
        </p:pic>
      </p:grpSp>
      <p:sp>
        <p:nvSpPr>
          <p:cNvPr id="55" name="TextBox 54"/>
          <p:cNvSpPr txBox="1"/>
          <p:nvPr/>
        </p:nvSpPr>
        <p:spPr>
          <a:xfrm>
            <a:off x="381000" y="285750"/>
            <a:ext cx="6400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Neuron model: Logistic unit</a:t>
            </a:r>
            <a:endParaRPr lang="en-US" sz="2400" b="1" dirty="0"/>
          </a:p>
        </p:txBody>
      </p:sp>
      <p:pic>
        <p:nvPicPr>
          <p:cNvPr id="57" name="Picture 56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9199" y="595974"/>
            <a:ext cx="1200727" cy="1473200"/>
          </a:xfrm>
          <a:prstGeom prst="rect">
            <a:avLst/>
          </a:prstGeom>
        </p:spPr>
      </p:pic>
      <p:pic>
        <p:nvPicPr>
          <p:cNvPr id="59" name="Picture 58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9400" y="595974"/>
            <a:ext cx="1143000" cy="1473200"/>
          </a:xfrm>
          <a:prstGeom prst="rect">
            <a:avLst/>
          </a:prstGeom>
        </p:spPr>
      </p:pic>
      <p:sp>
        <p:nvSpPr>
          <p:cNvPr id="60" name="TextBox 59"/>
          <p:cNvSpPr txBox="1"/>
          <p:nvPr/>
        </p:nvSpPr>
        <p:spPr>
          <a:xfrm>
            <a:off x="381000" y="3862685"/>
            <a:ext cx="6400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Sigmoid (logistic) activation function.</a:t>
            </a:r>
            <a:endParaRPr lang="en-US" sz="2400" dirty="0"/>
          </a:p>
        </p:txBody>
      </p:sp>
      <p:pic>
        <p:nvPicPr>
          <p:cNvPr id="62" name="Picture 61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257" y="1824355"/>
            <a:ext cx="222885" cy="150495"/>
          </a:xfrm>
          <a:prstGeom prst="rect">
            <a:avLst/>
          </a:prstGeom>
        </p:spPr>
      </p:pic>
      <p:pic>
        <p:nvPicPr>
          <p:cNvPr id="64" name="Picture 63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00" y="2497455"/>
            <a:ext cx="228600" cy="150495"/>
          </a:xfrm>
          <a:prstGeom prst="rect">
            <a:avLst/>
          </a:prstGeom>
        </p:spPr>
      </p:pic>
      <p:pic>
        <p:nvPicPr>
          <p:cNvPr id="65" name="Picture 64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00" y="3179445"/>
            <a:ext cx="230505" cy="154305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2" name="Ink 1"/>
              <p14:cNvContentPartPr/>
              <p14:nvPr/>
            </p14:nvContentPartPr>
            <p14:xfrm>
              <a:off x="385200" y="836640"/>
              <a:ext cx="8369280" cy="4028040"/>
            </p14:xfrm>
          </p:contentPart>
        </mc:Choice>
        <mc:Fallback xmlns="">
          <p:pic>
            <p:nvPicPr>
              <p:cNvPr id="2" name="Ink 1"/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377640" y="828720"/>
                <a:ext cx="8379360" cy="40478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7551319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TextBox 54"/>
          <p:cNvSpPr txBox="1"/>
          <p:nvPr/>
        </p:nvSpPr>
        <p:spPr>
          <a:xfrm>
            <a:off x="381000" y="285750"/>
            <a:ext cx="6400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Neural Network</a:t>
            </a:r>
            <a:endParaRPr lang="en-US" sz="2400" b="1" dirty="0"/>
          </a:p>
        </p:txBody>
      </p:sp>
      <p:sp>
        <p:nvSpPr>
          <p:cNvPr id="65" name="TextBox 64"/>
          <p:cNvSpPr txBox="1"/>
          <p:nvPr/>
        </p:nvSpPr>
        <p:spPr>
          <a:xfrm>
            <a:off x="4982789" y="4381440"/>
            <a:ext cx="92858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latin typeface="Calibri"/>
              </a:rPr>
              <a:t>Layer 3</a:t>
            </a:r>
            <a:endParaRPr lang="en-US" sz="2000" baseline="-25000" dirty="0">
              <a:latin typeface="Calibri"/>
            </a:endParaRPr>
          </a:p>
        </p:txBody>
      </p:sp>
      <p:grpSp>
        <p:nvGrpSpPr>
          <p:cNvPr id="14" name="Group 13"/>
          <p:cNvGrpSpPr/>
          <p:nvPr/>
        </p:nvGrpSpPr>
        <p:grpSpPr>
          <a:xfrm>
            <a:off x="1219200" y="1642748"/>
            <a:ext cx="6354389" cy="2622371"/>
            <a:chOff x="656011" y="1657350"/>
            <a:chExt cx="6811590" cy="2811052"/>
          </a:xfrm>
        </p:grpSpPr>
        <p:sp>
          <p:nvSpPr>
            <p:cNvPr id="20" name="Oval 19"/>
            <p:cNvSpPr/>
            <p:nvPr/>
          </p:nvSpPr>
          <p:spPr>
            <a:xfrm>
              <a:off x="656011" y="3687554"/>
              <a:ext cx="787808" cy="780848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Oval 21"/>
            <p:cNvSpPr/>
            <p:nvPr/>
          </p:nvSpPr>
          <p:spPr>
            <a:xfrm>
              <a:off x="656011" y="2672452"/>
              <a:ext cx="787808" cy="780848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Oval 22"/>
            <p:cNvSpPr/>
            <p:nvPr/>
          </p:nvSpPr>
          <p:spPr>
            <a:xfrm>
              <a:off x="656011" y="1657350"/>
              <a:ext cx="787808" cy="780848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Oval 23"/>
            <p:cNvSpPr/>
            <p:nvPr/>
          </p:nvSpPr>
          <p:spPr>
            <a:xfrm>
              <a:off x="2783094" y="2672452"/>
              <a:ext cx="787808" cy="780848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5" name="Straight Arrow Connector 24"/>
            <p:cNvCxnSpPr>
              <a:stCxn id="23" idx="6"/>
              <a:endCxn id="24" idx="2"/>
            </p:cNvCxnSpPr>
            <p:nvPr/>
          </p:nvCxnSpPr>
          <p:spPr>
            <a:xfrm>
              <a:off x="1443819" y="2047774"/>
              <a:ext cx="1339274" cy="1015102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Arrow Connector 25"/>
            <p:cNvCxnSpPr>
              <a:stCxn id="22" idx="6"/>
              <a:endCxn id="24" idx="2"/>
            </p:cNvCxnSpPr>
            <p:nvPr/>
          </p:nvCxnSpPr>
          <p:spPr>
            <a:xfrm>
              <a:off x="1443819" y="3062878"/>
              <a:ext cx="1339274" cy="1628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Arrow Connector 26"/>
            <p:cNvCxnSpPr>
              <a:stCxn id="20" idx="6"/>
              <a:endCxn id="24" idx="2"/>
            </p:cNvCxnSpPr>
            <p:nvPr/>
          </p:nvCxnSpPr>
          <p:spPr>
            <a:xfrm flipV="1">
              <a:off x="1443819" y="3062876"/>
              <a:ext cx="1339274" cy="1015102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Arrow Connector 31"/>
            <p:cNvCxnSpPr>
              <a:stCxn id="42" idx="6"/>
            </p:cNvCxnSpPr>
            <p:nvPr/>
          </p:nvCxnSpPr>
          <p:spPr>
            <a:xfrm>
              <a:off x="5619204" y="2711090"/>
              <a:ext cx="787808" cy="1628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4" name="Oval 33"/>
            <p:cNvSpPr/>
            <p:nvPr/>
          </p:nvSpPr>
          <p:spPr>
            <a:xfrm>
              <a:off x="2783094" y="3687554"/>
              <a:ext cx="787808" cy="780848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5" name="Straight Arrow Connector 34"/>
            <p:cNvCxnSpPr>
              <a:stCxn id="23" idx="6"/>
              <a:endCxn id="34" idx="2"/>
            </p:cNvCxnSpPr>
            <p:nvPr/>
          </p:nvCxnSpPr>
          <p:spPr>
            <a:xfrm>
              <a:off x="1443819" y="2047774"/>
              <a:ext cx="1339274" cy="2030204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Arrow Connector 35"/>
            <p:cNvCxnSpPr>
              <a:endCxn id="34" idx="2"/>
            </p:cNvCxnSpPr>
            <p:nvPr/>
          </p:nvCxnSpPr>
          <p:spPr>
            <a:xfrm>
              <a:off x="1443819" y="3062876"/>
              <a:ext cx="1339274" cy="1015102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Arrow Connector 36"/>
            <p:cNvCxnSpPr>
              <a:stCxn id="20" idx="6"/>
              <a:endCxn id="34" idx="2"/>
            </p:cNvCxnSpPr>
            <p:nvPr/>
          </p:nvCxnSpPr>
          <p:spPr>
            <a:xfrm>
              <a:off x="1443819" y="4077980"/>
              <a:ext cx="1339274" cy="1628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Arrow Connector 37"/>
            <p:cNvCxnSpPr/>
            <p:nvPr/>
          </p:nvCxnSpPr>
          <p:spPr>
            <a:xfrm>
              <a:off x="1443819" y="2047777"/>
              <a:ext cx="1339274" cy="1628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Arrow Connector 38"/>
            <p:cNvCxnSpPr>
              <a:stCxn id="22" idx="6"/>
            </p:cNvCxnSpPr>
            <p:nvPr/>
          </p:nvCxnSpPr>
          <p:spPr>
            <a:xfrm flipV="1">
              <a:off x="1443819" y="2047774"/>
              <a:ext cx="1339274" cy="1015102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Arrow Connector 39"/>
            <p:cNvCxnSpPr>
              <a:stCxn id="20" idx="6"/>
            </p:cNvCxnSpPr>
            <p:nvPr/>
          </p:nvCxnSpPr>
          <p:spPr>
            <a:xfrm flipV="1">
              <a:off x="1443819" y="2047774"/>
              <a:ext cx="1339274" cy="2030204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1" name="Oval 40"/>
            <p:cNvSpPr/>
            <p:nvPr/>
          </p:nvSpPr>
          <p:spPr>
            <a:xfrm>
              <a:off x="2783094" y="1657350"/>
              <a:ext cx="787808" cy="780848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Oval 41"/>
            <p:cNvSpPr/>
            <p:nvPr/>
          </p:nvSpPr>
          <p:spPr>
            <a:xfrm>
              <a:off x="4831395" y="2320663"/>
              <a:ext cx="787808" cy="780848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43" name="Straight Arrow Connector 42"/>
            <p:cNvCxnSpPr>
              <a:stCxn id="41" idx="6"/>
              <a:endCxn id="42" idx="2"/>
            </p:cNvCxnSpPr>
            <p:nvPr/>
          </p:nvCxnSpPr>
          <p:spPr>
            <a:xfrm>
              <a:off x="3570902" y="2047774"/>
              <a:ext cx="1260493" cy="663313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Arrow Connector 43"/>
            <p:cNvCxnSpPr>
              <a:stCxn id="24" idx="6"/>
              <a:endCxn id="42" idx="2"/>
            </p:cNvCxnSpPr>
            <p:nvPr/>
          </p:nvCxnSpPr>
          <p:spPr>
            <a:xfrm flipV="1">
              <a:off x="3570902" y="2711087"/>
              <a:ext cx="1260493" cy="351789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Arrow Connector 44"/>
            <p:cNvCxnSpPr>
              <a:stCxn id="34" idx="6"/>
              <a:endCxn id="42" idx="2"/>
            </p:cNvCxnSpPr>
            <p:nvPr/>
          </p:nvCxnSpPr>
          <p:spPr>
            <a:xfrm flipV="1">
              <a:off x="3570902" y="2711087"/>
              <a:ext cx="1260493" cy="1366891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6" name="Picture 5"/>
            <p:cNvPicPr>
              <a:picLocks noChangeAspect="1"/>
            </p:cNvPicPr>
            <p:nvPr>
              <p:custDataLst>
                <p:tags r:id="rId1"/>
              </p:custDataLst>
            </p:nvPr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53199" y="2476833"/>
              <a:ext cx="914402" cy="377015"/>
            </a:xfrm>
            <a:prstGeom prst="rect">
              <a:avLst/>
            </a:prstGeom>
          </p:spPr>
        </p:pic>
        <p:pic>
          <p:nvPicPr>
            <p:cNvPr id="67" name="Picture 66"/>
            <p:cNvPicPr>
              <a:picLocks noChangeAspect="1"/>
            </p:cNvPicPr>
            <p:nvPr>
              <p:custDataLst>
                <p:tags r:id="rId2"/>
              </p:custDataLst>
            </p:nvPr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12928" y="1933074"/>
              <a:ext cx="311667" cy="210442"/>
            </a:xfrm>
            <a:prstGeom prst="rect">
              <a:avLst/>
            </a:prstGeom>
          </p:spPr>
        </p:pic>
        <p:pic>
          <p:nvPicPr>
            <p:cNvPr id="68" name="Picture 67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13270" y="2955604"/>
              <a:ext cx="319659" cy="210442"/>
            </a:xfrm>
            <a:prstGeom prst="rect">
              <a:avLst/>
            </a:prstGeom>
          </p:spPr>
        </p:pic>
        <p:pic>
          <p:nvPicPr>
            <p:cNvPr id="69" name="Picture 68"/>
            <p:cNvPicPr>
              <a:picLocks noChangeAspect="1"/>
            </p:cNvPicPr>
            <p:nvPr>
              <p:custDataLst>
                <p:tags r:id="rId4"/>
              </p:custDataLst>
            </p:nvPr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13271" y="3971723"/>
              <a:ext cx="322323" cy="215770"/>
            </a:xfrm>
            <a:prstGeom prst="rect">
              <a:avLst/>
            </a:prstGeom>
          </p:spPr>
        </p:pic>
        <p:pic>
          <p:nvPicPr>
            <p:cNvPr id="8" name="Picture 7"/>
            <p:cNvPicPr>
              <a:picLocks noChangeAspect="1"/>
            </p:cNvPicPr>
            <p:nvPr>
              <p:custDataLst>
                <p:tags r:id="rId5"/>
              </p:custDataLst>
            </p:nvPr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95070" y="1863447"/>
              <a:ext cx="363855" cy="335280"/>
            </a:xfrm>
            <a:prstGeom prst="rect">
              <a:avLst/>
            </a:prstGeom>
          </p:spPr>
        </p:pic>
        <p:pic>
          <p:nvPicPr>
            <p:cNvPr id="10" name="Picture 9"/>
            <p:cNvPicPr>
              <a:picLocks noChangeAspect="1"/>
            </p:cNvPicPr>
            <p:nvPr>
              <p:custDataLst>
                <p:tags r:id="rId6"/>
              </p:custDataLst>
            </p:nvPr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97067" y="2886801"/>
              <a:ext cx="363855" cy="335280"/>
            </a:xfrm>
            <a:prstGeom prst="rect">
              <a:avLst/>
            </a:prstGeom>
          </p:spPr>
        </p:pic>
        <p:pic>
          <p:nvPicPr>
            <p:cNvPr id="9" name="Picture 8"/>
            <p:cNvPicPr>
              <a:picLocks noChangeAspect="1"/>
            </p:cNvPicPr>
            <p:nvPr>
              <p:custDataLst>
                <p:tags r:id="rId7"/>
              </p:custDataLst>
            </p:nvPr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03192" y="3910338"/>
              <a:ext cx="363855" cy="339090"/>
            </a:xfrm>
            <a:prstGeom prst="rect">
              <a:avLst/>
            </a:prstGeom>
          </p:spPr>
        </p:pic>
      </p:grpSp>
      <p:sp>
        <p:nvSpPr>
          <p:cNvPr id="72" name="TextBox 71"/>
          <p:cNvSpPr txBox="1"/>
          <p:nvPr/>
        </p:nvSpPr>
        <p:spPr>
          <a:xfrm>
            <a:off x="1066800" y="4381440"/>
            <a:ext cx="92858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latin typeface="Calibri"/>
              </a:rPr>
              <a:t>Layer 1</a:t>
            </a:r>
            <a:endParaRPr lang="en-US" sz="2000" baseline="-25000" dirty="0">
              <a:latin typeface="Calibri"/>
            </a:endParaRPr>
          </a:p>
        </p:txBody>
      </p:sp>
      <p:sp>
        <p:nvSpPr>
          <p:cNvPr id="73" name="TextBox 72"/>
          <p:cNvSpPr txBox="1"/>
          <p:nvPr/>
        </p:nvSpPr>
        <p:spPr>
          <a:xfrm>
            <a:off x="3131884" y="4381440"/>
            <a:ext cx="92858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latin typeface="Calibri"/>
              </a:rPr>
              <a:t>Layer 2</a:t>
            </a:r>
            <a:endParaRPr lang="en-US" sz="2000" baseline="-25000" dirty="0">
              <a:latin typeface="Calibri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2" name="Ink 1"/>
              <p14:cNvContentPartPr/>
              <p14:nvPr/>
            </p14:nvContentPartPr>
            <p14:xfrm>
              <a:off x="743040" y="672480"/>
              <a:ext cx="7361280" cy="4399560"/>
            </p14:xfrm>
          </p:contentPart>
        </mc:Choice>
        <mc:Fallback xmlns="">
          <p:pic>
            <p:nvPicPr>
              <p:cNvPr id="2" name="Ink 1"/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734400" y="661680"/>
                <a:ext cx="7377480" cy="44211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7567462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TextBox 54"/>
          <p:cNvSpPr txBox="1"/>
          <p:nvPr/>
        </p:nvSpPr>
        <p:spPr>
          <a:xfrm>
            <a:off x="381000" y="285750"/>
            <a:ext cx="6400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Neural Network</a:t>
            </a:r>
            <a:endParaRPr lang="en-US" sz="2400" b="1" dirty="0"/>
          </a:p>
        </p:txBody>
      </p:sp>
      <p:pic>
        <p:nvPicPr>
          <p:cNvPr id="5" name="Picture 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7201" y="539918"/>
            <a:ext cx="641985" cy="34099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7200" y="1087428"/>
            <a:ext cx="701040" cy="234315"/>
          </a:xfrm>
          <a:prstGeom prst="rect">
            <a:avLst/>
          </a:prstGeom>
        </p:spPr>
      </p:pic>
      <p:sp>
        <p:nvSpPr>
          <p:cNvPr id="47" name="TextBox 46"/>
          <p:cNvSpPr txBox="1"/>
          <p:nvPr/>
        </p:nvSpPr>
        <p:spPr>
          <a:xfrm>
            <a:off x="4968240" y="520048"/>
            <a:ext cx="39471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“activation” of unit    in layer </a:t>
            </a:r>
            <a:endParaRPr lang="en-US" sz="2000" dirty="0"/>
          </a:p>
        </p:txBody>
      </p:sp>
      <p:pic>
        <p:nvPicPr>
          <p:cNvPr id="7" name="Picture 6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8499" y="631861"/>
            <a:ext cx="68580" cy="17145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3532" y="631861"/>
            <a:ext cx="104775" cy="219075"/>
          </a:xfrm>
          <a:prstGeom prst="rect">
            <a:avLst/>
          </a:prstGeom>
        </p:spPr>
      </p:pic>
      <p:sp>
        <p:nvSpPr>
          <p:cNvPr id="49" name="TextBox 48"/>
          <p:cNvSpPr txBox="1"/>
          <p:nvPr/>
        </p:nvSpPr>
        <p:spPr>
          <a:xfrm>
            <a:off x="4953001" y="990421"/>
            <a:ext cx="394716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m</a:t>
            </a:r>
            <a:r>
              <a:rPr lang="en-US" sz="2000" dirty="0" smtClean="0"/>
              <a:t>atrix of weights controlling function mapping from layer    to layer</a:t>
            </a:r>
            <a:endParaRPr lang="en-US" sz="2000" dirty="0"/>
          </a:p>
        </p:txBody>
      </p:sp>
      <p:pic>
        <p:nvPicPr>
          <p:cNvPr id="50" name="Picture 49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5925" y="1403780"/>
            <a:ext cx="104775" cy="219075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1650" y="1713517"/>
            <a:ext cx="539115" cy="22098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3540" y="2393950"/>
            <a:ext cx="4872990" cy="33909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3540" y="2824494"/>
            <a:ext cx="4872990" cy="339090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600" y="3260104"/>
            <a:ext cx="4872990" cy="339090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7138" y="3728261"/>
            <a:ext cx="6450330" cy="339090"/>
          </a:xfrm>
          <a:prstGeom prst="rect">
            <a:avLst/>
          </a:prstGeom>
        </p:spPr>
      </p:pic>
      <p:sp>
        <p:nvSpPr>
          <p:cNvPr id="56" name="TextBox 55"/>
          <p:cNvSpPr txBox="1"/>
          <p:nvPr/>
        </p:nvSpPr>
        <p:spPr>
          <a:xfrm>
            <a:off x="381000" y="4152840"/>
            <a:ext cx="8382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If network has      units in layer    ,           units in layer           , then</a:t>
            </a:r>
          </a:p>
          <a:p>
            <a:r>
              <a:rPr lang="en-US" sz="2000" dirty="0" smtClean="0"/>
              <a:t>will be of dimension                               .</a:t>
            </a:r>
            <a:endParaRPr lang="en-US" sz="2000" dirty="0"/>
          </a:p>
        </p:txBody>
      </p:sp>
      <p:pic>
        <p:nvPicPr>
          <p:cNvPr id="3" name="Picture 2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6712" y="4316734"/>
            <a:ext cx="182881" cy="186690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6082" y="4271010"/>
            <a:ext cx="104775" cy="21907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5641" y="4313682"/>
            <a:ext cx="440055" cy="186690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1977" y="4272919"/>
            <a:ext cx="539115" cy="220980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1078" y="4206932"/>
            <a:ext cx="415290" cy="23431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>
            <p:custDataLst>
              <p:tags r:id="rId16"/>
            </p:custDataLst>
          </p:nvPr>
        </p:nvPicPr>
        <p:blipFill>
          <a:blip r:embed="rId3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7282" y="4535043"/>
            <a:ext cx="1611630" cy="264795"/>
          </a:xfrm>
          <a:prstGeom prst="rect">
            <a:avLst/>
          </a:prstGeom>
        </p:spPr>
      </p:pic>
      <p:grpSp>
        <p:nvGrpSpPr>
          <p:cNvPr id="70" name="Group 69"/>
          <p:cNvGrpSpPr/>
          <p:nvPr/>
        </p:nvGrpSpPr>
        <p:grpSpPr>
          <a:xfrm>
            <a:off x="794290" y="742950"/>
            <a:ext cx="2634710" cy="1087310"/>
            <a:chOff x="656011" y="1657350"/>
            <a:chExt cx="6811590" cy="2811052"/>
          </a:xfrm>
        </p:grpSpPr>
        <p:sp>
          <p:nvSpPr>
            <p:cNvPr id="71" name="Oval 70"/>
            <p:cNvSpPr/>
            <p:nvPr/>
          </p:nvSpPr>
          <p:spPr>
            <a:xfrm>
              <a:off x="656011" y="3687554"/>
              <a:ext cx="787808" cy="780848"/>
            </a:xfrm>
            <a:prstGeom prst="ellipse">
              <a:avLst/>
            </a:prstGeom>
            <a:solidFill>
              <a:schemeClr val="bg1"/>
            </a:solidFill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Oval 73"/>
            <p:cNvSpPr/>
            <p:nvPr/>
          </p:nvSpPr>
          <p:spPr>
            <a:xfrm>
              <a:off x="656011" y="2672452"/>
              <a:ext cx="787808" cy="780848"/>
            </a:xfrm>
            <a:prstGeom prst="ellipse">
              <a:avLst/>
            </a:prstGeom>
            <a:solidFill>
              <a:schemeClr val="bg1"/>
            </a:solidFill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" name="Oval 74"/>
            <p:cNvSpPr/>
            <p:nvPr/>
          </p:nvSpPr>
          <p:spPr>
            <a:xfrm>
              <a:off x="656011" y="1657350"/>
              <a:ext cx="787808" cy="780848"/>
            </a:xfrm>
            <a:prstGeom prst="ellipse">
              <a:avLst/>
            </a:prstGeom>
            <a:solidFill>
              <a:schemeClr val="bg1"/>
            </a:solidFill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" name="Oval 75"/>
            <p:cNvSpPr/>
            <p:nvPr/>
          </p:nvSpPr>
          <p:spPr>
            <a:xfrm>
              <a:off x="2783094" y="2672452"/>
              <a:ext cx="787808" cy="780848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77" name="Straight Arrow Connector 76"/>
            <p:cNvCxnSpPr>
              <a:stCxn id="75" idx="6"/>
              <a:endCxn id="76" idx="2"/>
            </p:cNvCxnSpPr>
            <p:nvPr/>
          </p:nvCxnSpPr>
          <p:spPr>
            <a:xfrm>
              <a:off x="1443819" y="2047774"/>
              <a:ext cx="1339274" cy="1015102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Straight Arrow Connector 77"/>
            <p:cNvCxnSpPr>
              <a:stCxn id="74" idx="6"/>
              <a:endCxn id="76" idx="2"/>
            </p:cNvCxnSpPr>
            <p:nvPr/>
          </p:nvCxnSpPr>
          <p:spPr>
            <a:xfrm>
              <a:off x="1443819" y="3062878"/>
              <a:ext cx="1339274" cy="1628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Straight Arrow Connector 78"/>
            <p:cNvCxnSpPr>
              <a:stCxn id="71" idx="6"/>
              <a:endCxn id="76" idx="2"/>
            </p:cNvCxnSpPr>
            <p:nvPr/>
          </p:nvCxnSpPr>
          <p:spPr>
            <a:xfrm flipV="1">
              <a:off x="1443819" y="3062876"/>
              <a:ext cx="1339274" cy="1015102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Arrow Connector 79"/>
            <p:cNvCxnSpPr>
              <a:stCxn id="89" idx="6"/>
            </p:cNvCxnSpPr>
            <p:nvPr/>
          </p:nvCxnSpPr>
          <p:spPr>
            <a:xfrm>
              <a:off x="5619204" y="2711090"/>
              <a:ext cx="787808" cy="1628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1" name="Oval 80"/>
            <p:cNvSpPr/>
            <p:nvPr/>
          </p:nvSpPr>
          <p:spPr>
            <a:xfrm>
              <a:off x="2783094" y="3687554"/>
              <a:ext cx="787808" cy="780848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82" name="Straight Arrow Connector 81"/>
            <p:cNvCxnSpPr>
              <a:stCxn id="75" idx="6"/>
              <a:endCxn id="81" idx="2"/>
            </p:cNvCxnSpPr>
            <p:nvPr/>
          </p:nvCxnSpPr>
          <p:spPr>
            <a:xfrm>
              <a:off x="1443819" y="2047774"/>
              <a:ext cx="1339274" cy="2030204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Arrow Connector 82"/>
            <p:cNvCxnSpPr>
              <a:endCxn id="81" idx="2"/>
            </p:cNvCxnSpPr>
            <p:nvPr/>
          </p:nvCxnSpPr>
          <p:spPr>
            <a:xfrm>
              <a:off x="1443819" y="3062876"/>
              <a:ext cx="1339274" cy="1015102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Straight Arrow Connector 83"/>
            <p:cNvCxnSpPr>
              <a:stCxn id="71" idx="6"/>
              <a:endCxn id="81" idx="2"/>
            </p:cNvCxnSpPr>
            <p:nvPr/>
          </p:nvCxnSpPr>
          <p:spPr>
            <a:xfrm>
              <a:off x="1443819" y="4077980"/>
              <a:ext cx="1339274" cy="1628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Straight Arrow Connector 84"/>
            <p:cNvCxnSpPr/>
            <p:nvPr/>
          </p:nvCxnSpPr>
          <p:spPr>
            <a:xfrm>
              <a:off x="1443819" y="2047777"/>
              <a:ext cx="1339274" cy="1628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Straight Arrow Connector 85"/>
            <p:cNvCxnSpPr>
              <a:stCxn id="74" idx="6"/>
            </p:cNvCxnSpPr>
            <p:nvPr/>
          </p:nvCxnSpPr>
          <p:spPr>
            <a:xfrm flipV="1">
              <a:off x="1443819" y="2047774"/>
              <a:ext cx="1339274" cy="1015102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Straight Arrow Connector 86"/>
            <p:cNvCxnSpPr>
              <a:stCxn id="71" idx="6"/>
            </p:cNvCxnSpPr>
            <p:nvPr/>
          </p:nvCxnSpPr>
          <p:spPr>
            <a:xfrm flipV="1">
              <a:off x="1443819" y="2047774"/>
              <a:ext cx="1339274" cy="2030204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8" name="Oval 87"/>
            <p:cNvSpPr/>
            <p:nvPr/>
          </p:nvSpPr>
          <p:spPr>
            <a:xfrm>
              <a:off x="2783094" y="1657350"/>
              <a:ext cx="787808" cy="780848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9" name="Oval 88"/>
            <p:cNvSpPr/>
            <p:nvPr/>
          </p:nvSpPr>
          <p:spPr>
            <a:xfrm>
              <a:off x="4831395" y="2320663"/>
              <a:ext cx="787808" cy="780848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90" name="Straight Arrow Connector 89"/>
            <p:cNvCxnSpPr>
              <a:stCxn id="88" idx="6"/>
              <a:endCxn id="89" idx="2"/>
            </p:cNvCxnSpPr>
            <p:nvPr/>
          </p:nvCxnSpPr>
          <p:spPr>
            <a:xfrm>
              <a:off x="3570902" y="2047774"/>
              <a:ext cx="1260493" cy="663313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1" name="Straight Arrow Connector 90"/>
            <p:cNvCxnSpPr>
              <a:stCxn id="76" idx="6"/>
              <a:endCxn id="89" idx="2"/>
            </p:cNvCxnSpPr>
            <p:nvPr/>
          </p:nvCxnSpPr>
          <p:spPr>
            <a:xfrm flipV="1">
              <a:off x="3570902" y="2711087"/>
              <a:ext cx="1260493" cy="351789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2" name="Straight Arrow Connector 91"/>
            <p:cNvCxnSpPr>
              <a:stCxn id="81" idx="6"/>
              <a:endCxn id="89" idx="2"/>
            </p:cNvCxnSpPr>
            <p:nvPr/>
          </p:nvCxnSpPr>
          <p:spPr>
            <a:xfrm flipV="1">
              <a:off x="3570902" y="2711087"/>
              <a:ext cx="1260493" cy="1366891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93" name="Picture 92"/>
            <p:cNvPicPr>
              <a:picLocks noChangeAspect="1"/>
            </p:cNvPicPr>
            <p:nvPr>
              <p:custDataLst>
                <p:tags r:id="rId17"/>
              </p:custDataLst>
            </p:nvPr>
          </p:nvPicPr>
          <p:blipFill>
            <a:blip r:embed="rId3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53199" y="2476833"/>
              <a:ext cx="914402" cy="377015"/>
            </a:xfrm>
            <a:prstGeom prst="rect">
              <a:avLst/>
            </a:prstGeom>
            <a:ln w="12700">
              <a:noFill/>
            </a:ln>
          </p:spPr>
        </p:pic>
        <p:pic>
          <p:nvPicPr>
            <p:cNvPr id="94" name="Picture 93"/>
            <p:cNvPicPr>
              <a:picLocks noChangeAspect="1"/>
            </p:cNvPicPr>
            <p:nvPr>
              <p:custDataLst>
                <p:tags r:id="rId18"/>
              </p:custDataLst>
            </p:nvPr>
          </p:nvPicPr>
          <p:blipFill>
            <a:blip r:embed="rId3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12928" y="1933074"/>
              <a:ext cx="311667" cy="210442"/>
            </a:xfrm>
            <a:prstGeom prst="rect">
              <a:avLst/>
            </a:prstGeom>
            <a:ln w="12700">
              <a:noFill/>
            </a:ln>
          </p:spPr>
        </p:pic>
        <p:pic>
          <p:nvPicPr>
            <p:cNvPr id="95" name="Picture 94"/>
            <p:cNvPicPr>
              <a:picLocks noChangeAspect="1"/>
            </p:cNvPicPr>
            <p:nvPr>
              <p:custDataLst>
                <p:tags r:id="rId19"/>
              </p:custDataLst>
            </p:nvPr>
          </p:nvPicPr>
          <p:blipFill>
            <a:blip r:embed="rId4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13270" y="2955604"/>
              <a:ext cx="319659" cy="210442"/>
            </a:xfrm>
            <a:prstGeom prst="rect">
              <a:avLst/>
            </a:prstGeom>
            <a:ln w="12700">
              <a:noFill/>
            </a:ln>
          </p:spPr>
        </p:pic>
        <p:pic>
          <p:nvPicPr>
            <p:cNvPr id="96" name="Picture 95"/>
            <p:cNvPicPr>
              <a:picLocks noChangeAspect="1"/>
            </p:cNvPicPr>
            <p:nvPr>
              <p:custDataLst>
                <p:tags r:id="rId20"/>
              </p:custDataLst>
            </p:nvPr>
          </p:nvPicPr>
          <p:blipFill>
            <a:blip r:embed="rId4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13271" y="3971723"/>
              <a:ext cx="322323" cy="215770"/>
            </a:xfrm>
            <a:prstGeom prst="rect">
              <a:avLst/>
            </a:prstGeom>
            <a:ln w="12700">
              <a:noFill/>
            </a:ln>
          </p:spPr>
        </p:pic>
        <p:pic>
          <p:nvPicPr>
            <p:cNvPr id="97" name="Picture 96"/>
            <p:cNvPicPr>
              <a:picLocks noChangeAspect="1"/>
            </p:cNvPicPr>
            <p:nvPr>
              <p:custDataLst>
                <p:tags r:id="rId21"/>
              </p:custDataLst>
            </p:nvPr>
          </p:nvPicPr>
          <p:blipFill>
            <a:blip r:embed="rId4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95070" y="1863447"/>
              <a:ext cx="363855" cy="335280"/>
            </a:xfrm>
            <a:prstGeom prst="rect">
              <a:avLst/>
            </a:prstGeom>
            <a:ln w="12700">
              <a:noFill/>
            </a:ln>
          </p:spPr>
        </p:pic>
        <p:pic>
          <p:nvPicPr>
            <p:cNvPr id="98" name="Picture 97"/>
            <p:cNvPicPr>
              <a:picLocks noChangeAspect="1"/>
            </p:cNvPicPr>
            <p:nvPr>
              <p:custDataLst>
                <p:tags r:id="rId22"/>
              </p:custDataLst>
            </p:nvPr>
          </p:nvPicPr>
          <p:blipFill>
            <a:blip r:embed="rId4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97067" y="2886801"/>
              <a:ext cx="363855" cy="335280"/>
            </a:xfrm>
            <a:prstGeom prst="rect">
              <a:avLst/>
            </a:prstGeom>
            <a:ln w="12700">
              <a:noFill/>
            </a:ln>
          </p:spPr>
        </p:pic>
        <p:pic>
          <p:nvPicPr>
            <p:cNvPr id="99" name="Picture 98"/>
            <p:cNvPicPr>
              <a:picLocks noChangeAspect="1"/>
            </p:cNvPicPr>
            <p:nvPr>
              <p:custDataLst>
                <p:tags r:id="rId23"/>
              </p:custDataLst>
            </p:nvPr>
          </p:nvPicPr>
          <p:blipFill>
            <a:blip r:embed="rId4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03192" y="3910338"/>
              <a:ext cx="363855" cy="339090"/>
            </a:xfrm>
            <a:prstGeom prst="rect">
              <a:avLst/>
            </a:prstGeom>
            <a:ln w="12700">
              <a:noFill/>
            </a:ln>
          </p:spPr>
        </p:pic>
      </p:grpSp>
      <mc:AlternateContent xmlns:mc="http://schemas.openxmlformats.org/markup-compatibility/2006" xmlns:p14="http://schemas.microsoft.com/office/powerpoint/2010/main">
        <mc:Choice Requires="p14">
          <p:contentPart p14:bwMode="auto" r:id="rId45">
            <p14:nvContentPartPr>
              <p14:cNvPr id="2" name="Ink 1"/>
              <p14:cNvContentPartPr/>
              <p14:nvPr/>
            </p14:nvContentPartPr>
            <p14:xfrm>
              <a:off x="199800" y="457560"/>
              <a:ext cx="7561080" cy="4528440"/>
            </p14:xfrm>
          </p:contentPart>
        </mc:Choice>
        <mc:Fallback xmlns="">
          <p:pic>
            <p:nvPicPr>
              <p:cNvPr id="2" name="Ink 1"/>
              <p:cNvPicPr/>
              <p:nvPr/>
            </p:nvPicPr>
            <p:blipFill>
              <a:blip r:embed="rId46"/>
              <a:stretch>
                <a:fillRect/>
              </a:stretch>
            </p:blipFill>
            <p:spPr>
              <a:xfrm>
                <a:off x="189360" y="447480"/>
                <a:ext cx="7580520" cy="45489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10715650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4191000" y="742950"/>
            <a:ext cx="4407745" cy="14287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Neural Networks: Representation</a:t>
            </a:r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4224865" y="2150528"/>
            <a:ext cx="429768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Title 1"/>
          <p:cNvSpPr>
            <a:spLocks noGrp="1"/>
          </p:cNvSpPr>
          <p:nvPr>
            <p:ph type="ctrTitle" idx="4294967295"/>
          </p:nvPr>
        </p:nvSpPr>
        <p:spPr>
          <a:xfrm>
            <a:off x="4191000" y="2114550"/>
            <a:ext cx="4495800" cy="1676400"/>
          </a:xfrm>
        </p:spPr>
        <p:txBody>
          <a:bodyPr>
            <a:noAutofit/>
          </a:bodyPr>
          <a:lstStyle/>
          <a:p>
            <a:pPr algn="l"/>
            <a:r>
              <a:rPr lang="en-US" sz="4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Model representation II</a:t>
            </a:r>
            <a:endParaRPr lang="en-US" sz="48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2" name="Picture 2" descr="C:\Users\ang\Desktop\iStock_000012344803Large.jpg"/>
          <p:cNvPicPr>
            <a:picLocks noChangeAspect="1" noChangeArrowheads="1"/>
          </p:cNvPicPr>
          <p:nvPr/>
        </p:nvPicPr>
        <p:blipFill>
          <a:blip r:embed="rId3" cstate="print"/>
          <a:srcRect b="7246"/>
          <a:stretch>
            <a:fillRect/>
          </a:stretch>
        </p:blipFill>
        <p:spPr bwMode="auto">
          <a:xfrm>
            <a:off x="685800" y="361950"/>
            <a:ext cx="3200400" cy="3657600"/>
          </a:xfrm>
          <a:prstGeom prst="rect">
            <a:avLst/>
          </a:prstGeom>
          <a:noFill/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838200" y="3867150"/>
            <a:ext cx="2895600" cy="8382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Machine Learning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3" name="Ink 2"/>
              <p14:cNvContentPartPr/>
              <p14:nvPr/>
            </p14:nvContentPartPr>
            <p14:xfrm>
              <a:off x="7601040" y="3836160"/>
              <a:ext cx="360" cy="360"/>
            </p14:xfrm>
          </p:contentPart>
        </mc:Choice>
        <mc:Fallback xmlns="">
          <p:pic>
            <p:nvPicPr>
              <p:cNvPr id="3" name="Ink 2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7591680" y="3826800"/>
                <a:ext cx="19080" cy="190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85117824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81000" y="285750"/>
            <a:ext cx="6400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Non-linear Classification</a:t>
            </a:r>
            <a:endParaRPr lang="en-US" sz="2400" b="1" dirty="0"/>
          </a:p>
        </p:txBody>
      </p:sp>
      <p:pic>
        <p:nvPicPr>
          <p:cNvPr id="5" name="Picture 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787033"/>
            <a:ext cx="3429000" cy="1086250"/>
          </a:xfrm>
          <a:prstGeom prst="rect">
            <a:avLst/>
          </a:prstGeom>
        </p:spPr>
      </p:pic>
      <p:sp>
        <p:nvSpPr>
          <p:cNvPr id="35" name="Oval 34"/>
          <p:cNvSpPr/>
          <p:nvPr/>
        </p:nvSpPr>
        <p:spPr>
          <a:xfrm>
            <a:off x="1204258" y="1350196"/>
            <a:ext cx="170398" cy="170398"/>
          </a:xfrm>
          <a:prstGeom prst="ellipse">
            <a:avLst/>
          </a:prstGeom>
          <a:noFill/>
          <a:ln w="1905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Oval 35"/>
          <p:cNvSpPr/>
          <p:nvPr/>
        </p:nvSpPr>
        <p:spPr>
          <a:xfrm>
            <a:off x="1473683" y="2126015"/>
            <a:ext cx="170398" cy="170398"/>
          </a:xfrm>
          <a:prstGeom prst="ellipse">
            <a:avLst/>
          </a:prstGeom>
          <a:noFill/>
          <a:ln w="1905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Oval 36"/>
          <p:cNvSpPr/>
          <p:nvPr/>
        </p:nvSpPr>
        <p:spPr>
          <a:xfrm>
            <a:off x="1540117" y="1795371"/>
            <a:ext cx="170398" cy="170398"/>
          </a:xfrm>
          <a:prstGeom prst="ellipse">
            <a:avLst/>
          </a:prstGeom>
          <a:noFill/>
          <a:ln w="1905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Oval 37"/>
          <p:cNvSpPr/>
          <p:nvPr/>
        </p:nvSpPr>
        <p:spPr>
          <a:xfrm>
            <a:off x="1737278" y="2435195"/>
            <a:ext cx="170398" cy="170398"/>
          </a:xfrm>
          <a:prstGeom prst="ellipse">
            <a:avLst/>
          </a:prstGeom>
          <a:noFill/>
          <a:ln w="1905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Cross 38"/>
          <p:cNvSpPr/>
          <p:nvPr/>
        </p:nvSpPr>
        <p:spPr>
          <a:xfrm rot="2734294">
            <a:off x="3080939" y="1434883"/>
            <a:ext cx="223554" cy="223554"/>
          </a:xfrm>
          <a:prstGeom prst="plus">
            <a:avLst>
              <a:gd name="adj" fmla="val 46579"/>
            </a:avLst>
          </a:prstGeom>
          <a:solidFill>
            <a:schemeClr val="tx1"/>
          </a:solidFill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Cross 39"/>
          <p:cNvSpPr/>
          <p:nvPr/>
        </p:nvSpPr>
        <p:spPr>
          <a:xfrm rot="2734294">
            <a:off x="3217862" y="2110284"/>
            <a:ext cx="223554" cy="223554"/>
          </a:xfrm>
          <a:prstGeom prst="plus">
            <a:avLst>
              <a:gd name="adj" fmla="val 46579"/>
            </a:avLst>
          </a:prstGeom>
          <a:solidFill>
            <a:schemeClr val="tx1"/>
          </a:solidFill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Cross 40"/>
          <p:cNvSpPr/>
          <p:nvPr/>
        </p:nvSpPr>
        <p:spPr>
          <a:xfrm rot="2734294">
            <a:off x="3310905" y="1166388"/>
            <a:ext cx="223554" cy="223554"/>
          </a:xfrm>
          <a:prstGeom prst="plus">
            <a:avLst>
              <a:gd name="adj" fmla="val 46579"/>
            </a:avLst>
          </a:prstGeom>
          <a:solidFill>
            <a:schemeClr val="tx1"/>
          </a:solidFill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Cross 41"/>
          <p:cNvSpPr/>
          <p:nvPr/>
        </p:nvSpPr>
        <p:spPr>
          <a:xfrm rot="2734294">
            <a:off x="2984867" y="1151282"/>
            <a:ext cx="223554" cy="223554"/>
          </a:xfrm>
          <a:prstGeom prst="plus">
            <a:avLst>
              <a:gd name="adj" fmla="val 46579"/>
            </a:avLst>
          </a:prstGeom>
          <a:solidFill>
            <a:schemeClr val="tx1"/>
          </a:solidFill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TextBox 42"/>
          <p:cNvSpPr txBox="1"/>
          <p:nvPr/>
        </p:nvSpPr>
        <p:spPr>
          <a:xfrm>
            <a:off x="2094548" y="2738216"/>
            <a:ext cx="362600" cy="369332"/>
          </a:xfrm>
          <a:prstGeom prst="rect">
            <a:avLst/>
          </a:prstGeom>
          <a:noFill/>
          <a:ln w="19050">
            <a:noFill/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x</a:t>
            </a:r>
            <a:r>
              <a:rPr lang="en-US" baseline="-25000" dirty="0" smtClean="0"/>
              <a:t>1</a:t>
            </a:r>
            <a:endParaRPr lang="en-US" baseline="-25000" dirty="0"/>
          </a:p>
        </p:txBody>
      </p:sp>
      <p:sp>
        <p:nvSpPr>
          <p:cNvPr id="44" name="TextBox 43"/>
          <p:cNvSpPr txBox="1"/>
          <p:nvPr/>
        </p:nvSpPr>
        <p:spPr>
          <a:xfrm>
            <a:off x="300884" y="1560948"/>
            <a:ext cx="3626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x</a:t>
            </a:r>
            <a:r>
              <a:rPr lang="en-US" baseline="-25000" dirty="0"/>
              <a:t>2</a:t>
            </a:r>
          </a:p>
        </p:txBody>
      </p:sp>
      <p:cxnSp>
        <p:nvCxnSpPr>
          <p:cNvPr id="45" name="Straight Arrow Connector 44"/>
          <p:cNvCxnSpPr/>
          <p:nvPr/>
        </p:nvCxnSpPr>
        <p:spPr>
          <a:xfrm flipV="1">
            <a:off x="669151" y="747415"/>
            <a:ext cx="0" cy="2124666"/>
          </a:xfrm>
          <a:prstGeom prst="straightConnector1">
            <a:avLst/>
          </a:prstGeom>
          <a:ln w="19050">
            <a:solidFill>
              <a:schemeClr val="bg1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/>
          <p:cNvCxnSpPr/>
          <p:nvPr/>
        </p:nvCxnSpPr>
        <p:spPr>
          <a:xfrm>
            <a:off x="560369" y="2718930"/>
            <a:ext cx="3173431" cy="0"/>
          </a:xfrm>
          <a:prstGeom prst="straightConnector1">
            <a:avLst/>
          </a:prstGeom>
          <a:ln w="19050">
            <a:solidFill>
              <a:schemeClr val="bg1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Cross 46"/>
          <p:cNvSpPr/>
          <p:nvPr/>
        </p:nvSpPr>
        <p:spPr>
          <a:xfrm rot="2734294">
            <a:off x="2503439" y="2012061"/>
            <a:ext cx="223554" cy="223554"/>
          </a:xfrm>
          <a:prstGeom prst="plus">
            <a:avLst>
              <a:gd name="adj" fmla="val 46579"/>
            </a:avLst>
          </a:prstGeom>
          <a:solidFill>
            <a:schemeClr val="tx1"/>
          </a:solidFill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Cross 47"/>
          <p:cNvSpPr/>
          <p:nvPr/>
        </p:nvSpPr>
        <p:spPr>
          <a:xfrm rot="2734294">
            <a:off x="2696169" y="1744237"/>
            <a:ext cx="223554" cy="223554"/>
          </a:xfrm>
          <a:prstGeom prst="plus">
            <a:avLst>
              <a:gd name="adj" fmla="val 46579"/>
            </a:avLst>
          </a:prstGeom>
          <a:solidFill>
            <a:schemeClr val="tx1"/>
          </a:solidFill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Cross 48"/>
          <p:cNvSpPr/>
          <p:nvPr/>
        </p:nvSpPr>
        <p:spPr>
          <a:xfrm rot="2734294">
            <a:off x="2922870" y="1976571"/>
            <a:ext cx="223554" cy="223554"/>
          </a:xfrm>
          <a:prstGeom prst="plus">
            <a:avLst>
              <a:gd name="adj" fmla="val 46579"/>
            </a:avLst>
          </a:prstGeom>
          <a:solidFill>
            <a:schemeClr val="tx1"/>
          </a:solidFill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Cross 49"/>
          <p:cNvSpPr/>
          <p:nvPr/>
        </p:nvSpPr>
        <p:spPr>
          <a:xfrm rot="2734294">
            <a:off x="3011523" y="1727447"/>
            <a:ext cx="223554" cy="223554"/>
          </a:xfrm>
          <a:prstGeom prst="plus">
            <a:avLst>
              <a:gd name="adj" fmla="val 46579"/>
            </a:avLst>
          </a:prstGeom>
          <a:solidFill>
            <a:schemeClr val="tx1"/>
          </a:solidFill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Cross 50"/>
          <p:cNvSpPr/>
          <p:nvPr/>
        </p:nvSpPr>
        <p:spPr>
          <a:xfrm rot="2734294">
            <a:off x="3034930" y="2371626"/>
            <a:ext cx="223554" cy="223554"/>
          </a:xfrm>
          <a:prstGeom prst="plus">
            <a:avLst>
              <a:gd name="adj" fmla="val 46579"/>
            </a:avLst>
          </a:prstGeom>
          <a:solidFill>
            <a:schemeClr val="tx1"/>
          </a:solidFill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Cross 51"/>
          <p:cNvSpPr/>
          <p:nvPr/>
        </p:nvSpPr>
        <p:spPr>
          <a:xfrm rot="2734294">
            <a:off x="3397076" y="1539903"/>
            <a:ext cx="223554" cy="223554"/>
          </a:xfrm>
          <a:prstGeom prst="plus">
            <a:avLst>
              <a:gd name="adj" fmla="val 46579"/>
            </a:avLst>
          </a:prstGeom>
          <a:solidFill>
            <a:schemeClr val="tx1"/>
          </a:solidFill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Cross 52"/>
          <p:cNvSpPr/>
          <p:nvPr/>
        </p:nvSpPr>
        <p:spPr>
          <a:xfrm rot="2734294">
            <a:off x="2735459" y="1385063"/>
            <a:ext cx="223554" cy="223554"/>
          </a:xfrm>
          <a:prstGeom prst="plus">
            <a:avLst>
              <a:gd name="adj" fmla="val 46579"/>
            </a:avLst>
          </a:prstGeom>
          <a:solidFill>
            <a:schemeClr val="tx1"/>
          </a:solidFill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Cross 53"/>
          <p:cNvSpPr/>
          <p:nvPr/>
        </p:nvSpPr>
        <p:spPr>
          <a:xfrm rot="2734294">
            <a:off x="735109" y="791468"/>
            <a:ext cx="223554" cy="223554"/>
          </a:xfrm>
          <a:prstGeom prst="plus">
            <a:avLst>
              <a:gd name="adj" fmla="val 46579"/>
            </a:avLst>
          </a:prstGeom>
          <a:solidFill>
            <a:schemeClr val="tx1"/>
          </a:solidFill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Cross 54"/>
          <p:cNvSpPr/>
          <p:nvPr/>
        </p:nvSpPr>
        <p:spPr>
          <a:xfrm rot="2734294">
            <a:off x="757160" y="1099388"/>
            <a:ext cx="223554" cy="223554"/>
          </a:xfrm>
          <a:prstGeom prst="plus">
            <a:avLst>
              <a:gd name="adj" fmla="val 46579"/>
            </a:avLst>
          </a:prstGeom>
          <a:solidFill>
            <a:schemeClr val="tx1"/>
          </a:solidFill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Cross 55"/>
          <p:cNvSpPr/>
          <p:nvPr/>
        </p:nvSpPr>
        <p:spPr>
          <a:xfrm rot="2734294">
            <a:off x="978377" y="1144085"/>
            <a:ext cx="223554" cy="223554"/>
          </a:xfrm>
          <a:prstGeom prst="plus">
            <a:avLst>
              <a:gd name="adj" fmla="val 46579"/>
            </a:avLst>
          </a:prstGeom>
          <a:solidFill>
            <a:schemeClr val="tx1"/>
          </a:solidFill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Oval 56"/>
          <p:cNvSpPr/>
          <p:nvPr/>
        </p:nvSpPr>
        <p:spPr>
          <a:xfrm>
            <a:off x="1004955" y="2440465"/>
            <a:ext cx="170398" cy="170398"/>
          </a:xfrm>
          <a:prstGeom prst="ellipse">
            <a:avLst/>
          </a:prstGeom>
          <a:noFill/>
          <a:ln w="1905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Oval 57"/>
          <p:cNvSpPr/>
          <p:nvPr/>
        </p:nvSpPr>
        <p:spPr>
          <a:xfrm>
            <a:off x="2012043" y="2296413"/>
            <a:ext cx="170398" cy="170398"/>
          </a:xfrm>
          <a:prstGeom prst="ellipse">
            <a:avLst/>
          </a:prstGeom>
          <a:noFill/>
          <a:ln w="1905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Oval 58"/>
          <p:cNvSpPr/>
          <p:nvPr/>
        </p:nvSpPr>
        <p:spPr>
          <a:xfrm>
            <a:off x="806622" y="1891922"/>
            <a:ext cx="170398" cy="170398"/>
          </a:xfrm>
          <a:prstGeom prst="ellipse">
            <a:avLst/>
          </a:prstGeom>
          <a:noFill/>
          <a:ln w="1905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Oval 59"/>
          <p:cNvSpPr/>
          <p:nvPr/>
        </p:nvSpPr>
        <p:spPr>
          <a:xfrm>
            <a:off x="1049890" y="1595607"/>
            <a:ext cx="170398" cy="170398"/>
          </a:xfrm>
          <a:prstGeom prst="ellipse">
            <a:avLst/>
          </a:prstGeom>
          <a:noFill/>
          <a:ln w="1905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Oval 60"/>
          <p:cNvSpPr/>
          <p:nvPr/>
        </p:nvSpPr>
        <p:spPr>
          <a:xfrm>
            <a:off x="1800573" y="2050128"/>
            <a:ext cx="170398" cy="170398"/>
          </a:xfrm>
          <a:prstGeom prst="ellipse">
            <a:avLst/>
          </a:prstGeom>
          <a:noFill/>
          <a:ln w="1905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Oval 61"/>
          <p:cNvSpPr/>
          <p:nvPr/>
        </p:nvSpPr>
        <p:spPr>
          <a:xfrm>
            <a:off x="2061170" y="1991853"/>
            <a:ext cx="170398" cy="170398"/>
          </a:xfrm>
          <a:prstGeom prst="ellipse">
            <a:avLst/>
          </a:prstGeom>
          <a:noFill/>
          <a:ln w="1905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Oval 62"/>
          <p:cNvSpPr/>
          <p:nvPr/>
        </p:nvSpPr>
        <p:spPr>
          <a:xfrm>
            <a:off x="1182288" y="2237497"/>
            <a:ext cx="170398" cy="170398"/>
          </a:xfrm>
          <a:prstGeom prst="ellipse">
            <a:avLst/>
          </a:prstGeom>
          <a:noFill/>
          <a:ln w="1905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Oval 63"/>
          <p:cNvSpPr/>
          <p:nvPr/>
        </p:nvSpPr>
        <p:spPr>
          <a:xfrm>
            <a:off x="1396401" y="2399554"/>
            <a:ext cx="170398" cy="170398"/>
          </a:xfrm>
          <a:prstGeom prst="ellipse">
            <a:avLst/>
          </a:prstGeom>
          <a:noFill/>
          <a:ln w="1905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Oval 64"/>
          <p:cNvSpPr/>
          <p:nvPr/>
        </p:nvSpPr>
        <p:spPr>
          <a:xfrm>
            <a:off x="1885347" y="1799594"/>
            <a:ext cx="170398" cy="170398"/>
          </a:xfrm>
          <a:prstGeom prst="ellipse">
            <a:avLst/>
          </a:prstGeom>
          <a:noFill/>
          <a:ln w="1905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Oval 65"/>
          <p:cNvSpPr/>
          <p:nvPr/>
        </p:nvSpPr>
        <p:spPr>
          <a:xfrm>
            <a:off x="2526049" y="2376718"/>
            <a:ext cx="170398" cy="170398"/>
          </a:xfrm>
          <a:prstGeom prst="ellipse">
            <a:avLst/>
          </a:prstGeom>
          <a:noFill/>
          <a:ln w="1905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Oval 66"/>
          <p:cNvSpPr/>
          <p:nvPr/>
        </p:nvSpPr>
        <p:spPr>
          <a:xfrm>
            <a:off x="2237001" y="2412246"/>
            <a:ext cx="170398" cy="170398"/>
          </a:xfrm>
          <a:prstGeom prst="ellipse">
            <a:avLst/>
          </a:prstGeom>
          <a:noFill/>
          <a:ln w="1905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6" name="Oval 135"/>
          <p:cNvSpPr/>
          <p:nvPr/>
        </p:nvSpPr>
        <p:spPr>
          <a:xfrm>
            <a:off x="804285" y="1595607"/>
            <a:ext cx="170398" cy="170398"/>
          </a:xfrm>
          <a:prstGeom prst="ellipse">
            <a:avLst/>
          </a:prstGeom>
          <a:noFill/>
          <a:ln w="1905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7" name="Oval 136"/>
          <p:cNvSpPr/>
          <p:nvPr/>
        </p:nvSpPr>
        <p:spPr>
          <a:xfrm>
            <a:off x="783737" y="2196708"/>
            <a:ext cx="170398" cy="170398"/>
          </a:xfrm>
          <a:prstGeom prst="ellipse">
            <a:avLst/>
          </a:prstGeom>
          <a:noFill/>
          <a:ln w="1905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8" name="Oval 137"/>
          <p:cNvSpPr/>
          <p:nvPr/>
        </p:nvSpPr>
        <p:spPr>
          <a:xfrm>
            <a:off x="1202290" y="1832917"/>
            <a:ext cx="170398" cy="170398"/>
          </a:xfrm>
          <a:prstGeom prst="ellipse">
            <a:avLst/>
          </a:prstGeom>
          <a:noFill/>
          <a:ln w="1905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9" name="Oval 138"/>
          <p:cNvSpPr/>
          <p:nvPr/>
        </p:nvSpPr>
        <p:spPr>
          <a:xfrm>
            <a:off x="1049890" y="2026164"/>
            <a:ext cx="170398" cy="170398"/>
          </a:xfrm>
          <a:prstGeom prst="ellipse">
            <a:avLst/>
          </a:prstGeom>
          <a:noFill/>
          <a:ln w="1905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5" name="Oval 144"/>
          <p:cNvSpPr/>
          <p:nvPr/>
        </p:nvSpPr>
        <p:spPr>
          <a:xfrm>
            <a:off x="1365773" y="1508504"/>
            <a:ext cx="170398" cy="170398"/>
          </a:xfrm>
          <a:prstGeom prst="ellipse">
            <a:avLst/>
          </a:prstGeom>
          <a:noFill/>
          <a:ln w="1905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6" name="Oval 145"/>
          <p:cNvSpPr/>
          <p:nvPr/>
        </p:nvSpPr>
        <p:spPr>
          <a:xfrm>
            <a:off x="1432207" y="1177860"/>
            <a:ext cx="170398" cy="170398"/>
          </a:xfrm>
          <a:prstGeom prst="ellipse">
            <a:avLst/>
          </a:prstGeom>
          <a:noFill/>
          <a:ln w="1905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7" name="Oval 146"/>
          <p:cNvSpPr/>
          <p:nvPr/>
        </p:nvSpPr>
        <p:spPr>
          <a:xfrm>
            <a:off x="1692663" y="1432617"/>
            <a:ext cx="170398" cy="170398"/>
          </a:xfrm>
          <a:prstGeom prst="ellipse">
            <a:avLst/>
          </a:prstGeom>
          <a:noFill/>
          <a:ln w="1905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8" name="Oval 147"/>
          <p:cNvSpPr/>
          <p:nvPr/>
        </p:nvSpPr>
        <p:spPr>
          <a:xfrm>
            <a:off x="1933044" y="1459541"/>
            <a:ext cx="170398" cy="170398"/>
          </a:xfrm>
          <a:prstGeom prst="ellipse">
            <a:avLst/>
          </a:prstGeom>
          <a:noFill/>
          <a:ln w="1905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9" name="Oval 148"/>
          <p:cNvSpPr/>
          <p:nvPr/>
        </p:nvSpPr>
        <p:spPr>
          <a:xfrm>
            <a:off x="1777437" y="1182083"/>
            <a:ext cx="170398" cy="170398"/>
          </a:xfrm>
          <a:prstGeom prst="ellipse">
            <a:avLst/>
          </a:prstGeom>
          <a:noFill/>
          <a:ln w="1905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0" name="Oval 149"/>
          <p:cNvSpPr/>
          <p:nvPr/>
        </p:nvSpPr>
        <p:spPr>
          <a:xfrm>
            <a:off x="2672501" y="818047"/>
            <a:ext cx="170398" cy="170398"/>
          </a:xfrm>
          <a:prstGeom prst="ellipse">
            <a:avLst/>
          </a:prstGeom>
          <a:noFill/>
          <a:ln w="1905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1" name="Oval 150"/>
          <p:cNvSpPr/>
          <p:nvPr/>
        </p:nvSpPr>
        <p:spPr>
          <a:xfrm>
            <a:off x="2176818" y="1284035"/>
            <a:ext cx="170398" cy="170398"/>
          </a:xfrm>
          <a:prstGeom prst="ellipse">
            <a:avLst/>
          </a:prstGeom>
          <a:noFill/>
          <a:ln w="1905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2" name="Oval 151"/>
          <p:cNvSpPr/>
          <p:nvPr/>
        </p:nvSpPr>
        <p:spPr>
          <a:xfrm>
            <a:off x="2445607" y="1019791"/>
            <a:ext cx="170398" cy="170398"/>
          </a:xfrm>
          <a:prstGeom prst="ellipse">
            <a:avLst/>
          </a:prstGeom>
          <a:noFill/>
          <a:ln w="1905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3" name="Cross 152"/>
          <p:cNvSpPr/>
          <p:nvPr/>
        </p:nvSpPr>
        <p:spPr>
          <a:xfrm rot="2734294">
            <a:off x="1032968" y="864339"/>
            <a:ext cx="223554" cy="223554"/>
          </a:xfrm>
          <a:prstGeom prst="plus">
            <a:avLst>
              <a:gd name="adj" fmla="val 46579"/>
            </a:avLst>
          </a:prstGeom>
          <a:solidFill>
            <a:schemeClr val="tx1"/>
          </a:solidFill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4" name="Cross 153"/>
          <p:cNvSpPr/>
          <p:nvPr/>
        </p:nvSpPr>
        <p:spPr>
          <a:xfrm rot="2734294">
            <a:off x="1270271" y="706269"/>
            <a:ext cx="223554" cy="223554"/>
          </a:xfrm>
          <a:prstGeom prst="plus">
            <a:avLst>
              <a:gd name="adj" fmla="val 46579"/>
            </a:avLst>
          </a:prstGeom>
          <a:solidFill>
            <a:schemeClr val="tx1"/>
          </a:solidFill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5" name="Cross 154"/>
          <p:cNvSpPr/>
          <p:nvPr/>
        </p:nvSpPr>
        <p:spPr>
          <a:xfrm rot="2734294">
            <a:off x="1203838" y="986017"/>
            <a:ext cx="223554" cy="223554"/>
          </a:xfrm>
          <a:prstGeom prst="plus">
            <a:avLst>
              <a:gd name="adj" fmla="val 46579"/>
            </a:avLst>
          </a:prstGeom>
          <a:solidFill>
            <a:schemeClr val="tx1"/>
          </a:solidFill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6" name="Cross 155"/>
          <p:cNvSpPr/>
          <p:nvPr/>
        </p:nvSpPr>
        <p:spPr>
          <a:xfrm rot="2734294">
            <a:off x="1530728" y="876668"/>
            <a:ext cx="223554" cy="223554"/>
          </a:xfrm>
          <a:prstGeom prst="plus">
            <a:avLst>
              <a:gd name="adj" fmla="val 46579"/>
            </a:avLst>
          </a:prstGeom>
          <a:solidFill>
            <a:schemeClr val="tx1"/>
          </a:solidFill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7" name="Cross 156"/>
          <p:cNvSpPr/>
          <p:nvPr/>
        </p:nvSpPr>
        <p:spPr>
          <a:xfrm rot="2734294">
            <a:off x="1773995" y="710779"/>
            <a:ext cx="223554" cy="223554"/>
          </a:xfrm>
          <a:prstGeom prst="plus">
            <a:avLst>
              <a:gd name="adj" fmla="val 46579"/>
            </a:avLst>
          </a:prstGeom>
          <a:solidFill>
            <a:schemeClr val="tx1"/>
          </a:solidFill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8" name="Cross 157"/>
          <p:cNvSpPr/>
          <p:nvPr/>
        </p:nvSpPr>
        <p:spPr>
          <a:xfrm rot="2734294">
            <a:off x="1841533" y="920345"/>
            <a:ext cx="223554" cy="223554"/>
          </a:xfrm>
          <a:prstGeom prst="plus">
            <a:avLst>
              <a:gd name="adj" fmla="val 46579"/>
            </a:avLst>
          </a:prstGeom>
          <a:solidFill>
            <a:schemeClr val="tx1"/>
          </a:solidFill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9" name="Cross 158"/>
          <p:cNvSpPr/>
          <p:nvPr/>
        </p:nvSpPr>
        <p:spPr>
          <a:xfrm rot="2734294">
            <a:off x="2034592" y="721664"/>
            <a:ext cx="223554" cy="223554"/>
          </a:xfrm>
          <a:prstGeom prst="plus">
            <a:avLst>
              <a:gd name="adj" fmla="val 46579"/>
            </a:avLst>
          </a:prstGeom>
          <a:solidFill>
            <a:schemeClr val="tx1"/>
          </a:solidFill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0" name="Cross 159"/>
          <p:cNvSpPr/>
          <p:nvPr/>
        </p:nvSpPr>
        <p:spPr>
          <a:xfrm rot="2734294">
            <a:off x="2295008" y="749944"/>
            <a:ext cx="223554" cy="223554"/>
          </a:xfrm>
          <a:prstGeom prst="plus">
            <a:avLst>
              <a:gd name="adj" fmla="val 46579"/>
            </a:avLst>
          </a:prstGeom>
          <a:solidFill>
            <a:schemeClr val="tx1"/>
          </a:solidFill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1" name="Cross 160"/>
          <p:cNvSpPr/>
          <p:nvPr/>
        </p:nvSpPr>
        <p:spPr>
          <a:xfrm rot="2734294">
            <a:off x="2057715" y="1008320"/>
            <a:ext cx="223554" cy="223554"/>
          </a:xfrm>
          <a:prstGeom prst="plus">
            <a:avLst>
              <a:gd name="adj" fmla="val 46579"/>
            </a:avLst>
          </a:prstGeom>
          <a:solidFill>
            <a:schemeClr val="tx1"/>
          </a:solidFill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2" name="Cross 161"/>
          <p:cNvSpPr/>
          <p:nvPr/>
        </p:nvSpPr>
        <p:spPr>
          <a:xfrm rot="2734294">
            <a:off x="2137553" y="1643480"/>
            <a:ext cx="223554" cy="223554"/>
          </a:xfrm>
          <a:prstGeom prst="plus">
            <a:avLst>
              <a:gd name="adj" fmla="val 46579"/>
            </a:avLst>
          </a:prstGeom>
          <a:solidFill>
            <a:schemeClr val="tx1"/>
          </a:solidFill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3" name="Cross 162"/>
          <p:cNvSpPr/>
          <p:nvPr/>
        </p:nvSpPr>
        <p:spPr>
          <a:xfrm rot="2734294">
            <a:off x="2404009" y="1347764"/>
            <a:ext cx="223554" cy="223554"/>
          </a:xfrm>
          <a:prstGeom prst="plus">
            <a:avLst>
              <a:gd name="adj" fmla="val 46579"/>
            </a:avLst>
          </a:prstGeom>
          <a:solidFill>
            <a:schemeClr val="tx1"/>
          </a:solidFill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4" name="Cross 163"/>
          <p:cNvSpPr/>
          <p:nvPr/>
        </p:nvSpPr>
        <p:spPr>
          <a:xfrm rot="2734294">
            <a:off x="2404010" y="1707275"/>
            <a:ext cx="223554" cy="223554"/>
          </a:xfrm>
          <a:prstGeom prst="plus">
            <a:avLst>
              <a:gd name="adj" fmla="val 46579"/>
            </a:avLst>
          </a:prstGeom>
          <a:solidFill>
            <a:schemeClr val="tx1"/>
          </a:solidFill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5" name="Cross 164"/>
          <p:cNvSpPr/>
          <p:nvPr/>
        </p:nvSpPr>
        <p:spPr>
          <a:xfrm rot="2734294">
            <a:off x="2718793" y="1070306"/>
            <a:ext cx="223554" cy="223554"/>
          </a:xfrm>
          <a:prstGeom prst="plus">
            <a:avLst>
              <a:gd name="adj" fmla="val 46579"/>
            </a:avLst>
          </a:prstGeom>
          <a:solidFill>
            <a:schemeClr val="tx1"/>
          </a:solidFill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6" name="Cross 165"/>
          <p:cNvSpPr/>
          <p:nvPr/>
        </p:nvSpPr>
        <p:spPr>
          <a:xfrm rot="2734294">
            <a:off x="2984867" y="833987"/>
            <a:ext cx="223554" cy="223554"/>
          </a:xfrm>
          <a:prstGeom prst="plus">
            <a:avLst>
              <a:gd name="adj" fmla="val 46579"/>
            </a:avLst>
          </a:prstGeom>
          <a:solidFill>
            <a:schemeClr val="tx1"/>
          </a:solidFill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7" name="Cross 166"/>
          <p:cNvSpPr/>
          <p:nvPr/>
        </p:nvSpPr>
        <p:spPr>
          <a:xfrm rot="2734294">
            <a:off x="3239008" y="906568"/>
            <a:ext cx="223554" cy="223554"/>
          </a:xfrm>
          <a:prstGeom prst="plus">
            <a:avLst>
              <a:gd name="adj" fmla="val 46579"/>
            </a:avLst>
          </a:prstGeom>
          <a:solidFill>
            <a:schemeClr val="tx1"/>
          </a:solidFill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8" name="Cross 167"/>
          <p:cNvSpPr/>
          <p:nvPr/>
        </p:nvSpPr>
        <p:spPr>
          <a:xfrm rot="2734294">
            <a:off x="2764802" y="2217660"/>
            <a:ext cx="223554" cy="223554"/>
          </a:xfrm>
          <a:prstGeom prst="plus">
            <a:avLst>
              <a:gd name="adj" fmla="val 46579"/>
            </a:avLst>
          </a:prstGeom>
          <a:solidFill>
            <a:schemeClr val="tx1"/>
          </a:solidFill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9" name="Cross 168"/>
          <p:cNvSpPr/>
          <p:nvPr/>
        </p:nvSpPr>
        <p:spPr>
          <a:xfrm rot="2734294">
            <a:off x="3301005" y="1819998"/>
            <a:ext cx="223554" cy="223554"/>
          </a:xfrm>
          <a:prstGeom prst="plus">
            <a:avLst>
              <a:gd name="adj" fmla="val 46579"/>
            </a:avLst>
          </a:prstGeom>
          <a:solidFill>
            <a:schemeClr val="tx1"/>
          </a:solidFill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0" name="Cross 169"/>
          <p:cNvSpPr/>
          <p:nvPr/>
        </p:nvSpPr>
        <p:spPr>
          <a:xfrm rot="2734294">
            <a:off x="3375931" y="2371626"/>
            <a:ext cx="223554" cy="223554"/>
          </a:xfrm>
          <a:prstGeom prst="plus">
            <a:avLst>
              <a:gd name="adj" fmla="val 46579"/>
            </a:avLst>
          </a:prstGeom>
          <a:solidFill>
            <a:schemeClr val="tx1"/>
          </a:solidFill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6"/>
          <p:cNvGrpSpPr/>
          <p:nvPr/>
        </p:nvGrpSpPr>
        <p:grpSpPr>
          <a:xfrm>
            <a:off x="407153" y="3147808"/>
            <a:ext cx="2469425" cy="1786142"/>
            <a:chOff x="407153" y="3147808"/>
            <a:chExt cx="2469425" cy="1786142"/>
          </a:xfrm>
        </p:grpSpPr>
        <p:sp>
          <p:nvSpPr>
            <p:cNvPr id="13" name="TextBox 12"/>
            <p:cNvSpPr txBox="1"/>
            <p:nvPr/>
          </p:nvSpPr>
          <p:spPr>
            <a:xfrm>
              <a:off x="1003134" y="3147808"/>
              <a:ext cx="684182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 smtClean="0"/>
                <a:t>size</a:t>
              </a:r>
              <a:endParaRPr lang="en-US" sz="2000" dirty="0"/>
            </a:p>
          </p:txBody>
        </p:sp>
        <p:pic>
          <p:nvPicPr>
            <p:cNvPr id="9" name="Picture 8"/>
            <p:cNvPicPr>
              <a:picLocks noChangeAspect="1"/>
            </p:cNvPicPr>
            <p:nvPr>
              <p:custDataLst>
                <p:tags r:id="rId2"/>
              </p:custDataLst>
            </p:nvPr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8930" y="3288388"/>
              <a:ext cx="608076" cy="180594"/>
            </a:xfrm>
            <a:prstGeom prst="rect">
              <a:avLst/>
            </a:prstGeom>
          </p:spPr>
        </p:pic>
        <p:sp>
          <p:nvSpPr>
            <p:cNvPr id="172" name="TextBox 171"/>
            <p:cNvSpPr txBox="1"/>
            <p:nvPr/>
          </p:nvSpPr>
          <p:spPr>
            <a:xfrm>
              <a:off x="991356" y="3454396"/>
              <a:ext cx="1885222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 smtClean="0"/>
                <a:t># bedrooms</a:t>
              </a:r>
              <a:endParaRPr lang="en-US" sz="2000" dirty="0"/>
            </a:p>
          </p:txBody>
        </p:sp>
        <p:pic>
          <p:nvPicPr>
            <p:cNvPr id="11" name="Picture 10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7153" y="3594976"/>
              <a:ext cx="608076" cy="180594"/>
            </a:xfrm>
            <a:prstGeom prst="rect">
              <a:avLst/>
            </a:prstGeom>
          </p:spPr>
        </p:pic>
        <p:sp>
          <p:nvSpPr>
            <p:cNvPr id="174" name="TextBox 173"/>
            <p:cNvSpPr txBox="1"/>
            <p:nvPr/>
          </p:nvSpPr>
          <p:spPr>
            <a:xfrm>
              <a:off x="1000158" y="3771840"/>
              <a:ext cx="1757542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 smtClean="0"/>
                <a:t># floors</a:t>
              </a:r>
              <a:endParaRPr lang="en-US" sz="2000" dirty="0"/>
            </a:p>
          </p:txBody>
        </p:sp>
        <p:pic>
          <p:nvPicPr>
            <p:cNvPr id="16" name="Picture 15"/>
            <p:cNvPicPr>
              <a:picLocks noChangeAspect="1"/>
            </p:cNvPicPr>
            <p:nvPr>
              <p:custDataLst>
                <p:tags r:id="rId4"/>
              </p:custDataLst>
            </p:nvPr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5954" y="3912420"/>
              <a:ext cx="608076" cy="185166"/>
            </a:xfrm>
            <a:prstGeom prst="rect">
              <a:avLst/>
            </a:prstGeom>
          </p:spPr>
        </p:pic>
        <p:sp>
          <p:nvSpPr>
            <p:cNvPr id="176" name="TextBox 175"/>
            <p:cNvSpPr txBox="1"/>
            <p:nvPr/>
          </p:nvSpPr>
          <p:spPr>
            <a:xfrm>
              <a:off x="1006300" y="4076640"/>
              <a:ext cx="1757542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 smtClean="0"/>
                <a:t>age</a:t>
              </a:r>
              <a:endParaRPr lang="en-US" sz="2000" dirty="0"/>
            </a:p>
          </p:txBody>
        </p:sp>
        <p:pic>
          <p:nvPicPr>
            <p:cNvPr id="6" name="Picture 5"/>
            <p:cNvPicPr>
              <a:picLocks noChangeAspect="1"/>
            </p:cNvPicPr>
            <p:nvPr>
              <p:custDataLst>
                <p:tags r:id="rId5"/>
              </p:custDataLst>
            </p:nvPr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2096" y="4217220"/>
              <a:ext cx="608076" cy="180594"/>
            </a:xfrm>
            <a:prstGeom prst="rect">
              <a:avLst/>
            </a:prstGeom>
          </p:spPr>
        </p:pic>
        <p:pic>
          <p:nvPicPr>
            <p:cNvPr id="17" name="Picture 16"/>
            <p:cNvPicPr>
              <a:picLocks noChangeAspect="1"/>
            </p:cNvPicPr>
            <p:nvPr>
              <p:custDataLst>
                <p:tags r:id="rId6"/>
              </p:custDataLst>
            </p:nvPr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2904" y="4748784"/>
              <a:ext cx="518922" cy="185166"/>
            </a:xfrm>
            <a:prstGeom prst="rect">
              <a:avLst/>
            </a:prstGeom>
          </p:spPr>
        </p:pic>
        <p:pic>
          <p:nvPicPr>
            <p:cNvPr id="19" name="Picture 18"/>
            <p:cNvPicPr>
              <a:picLocks noChangeAspect="1"/>
            </p:cNvPicPr>
            <p:nvPr>
              <p:custDataLst>
                <p:tags r:id="rId7"/>
              </p:custDataLst>
            </p:nvPr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7140" y="4549482"/>
              <a:ext cx="304038" cy="34290"/>
            </a:xfrm>
            <a:prstGeom prst="rect">
              <a:avLst/>
            </a:prstGeom>
          </p:spPr>
        </p:pic>
      </p:grpSp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3" name="Ink 2"/>
              <p14:cNvContentPartPr/>
              <p14:nvPr/>
            </p14:nvContentPartPr>
            <p14:xfrm>
              <a:off x="256680" y="507600"/>
              <a:ext cx="6717960" cy="2490120"/>
            </p14:xfrm>
          </p:contentPart>
        </mc:Choice>
        <mc:Fallback xmlns="">
          <p:pic>
            <p:nvPicPr>
              <p:cNvPr id="3" name="Ink 2"/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248400" y="497160"/>
                <a:ext cx="6733080" cy="2506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8" name="Ink 7"/>
              <p14:cNvContentPartPr/>
              <p14:nvPr/>
            </p14:nvContentPartPr>
            <p14:xfrm>
              <a:off x="127800" y="2317680"/>
              <a:ext cx="8926920" cy="2618640"/>
            </p14:xfrm>
          </p:contentPart>
        </mc:Choice>
        <mc:Fallback xmlns="">
          <p:pic>
            <p:nvPicPr>
              <p:cNvPr id="8" name="Ink 7"/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118800" y="2307600"/>
                <a:ext cx="8941320" cy="26402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2447483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TextBox 71"/>
          <p:cNvSpPr txBox="1"/>
          <p:nvPr/>
        </p:nvSpPr>
        <p:spPr>
          <a:xfrm>
            <a:off x="5257800" y="3114509"/>
            <a:ext cx="1828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Add              .</a:t>
            </a:r>
            <a:endParaRPr lang="en-US" sz="2400" dirty="0"/>
          </a:p>
        </p:txBody>
      </p:sp>
      <p:sp>
        <p:nvSpPr>
          <p:cNvPr id="2" name="TextBox 1"/>
          <p:cNvSpPr txBox="1"/>
          <p:nvPr/>
        </p:nvSpPr>
        <p:spPr>
          <a:xfrm>
            <a:off x="381000" y="285750"/>
            <a:ext cx="7162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Forward propagation: </a:t>
            </a:r>
            <a:r>
              <a:rPr lang="en-US" sz="2400" b="1" dirty="0" err="1" smtClean="0"/>
              <a:t>Vectorized</a:t>
            </a:r>
            <a:r>
              <a:rPr lang="en-US" sz="2400" b="1" dirty="0" smtClean="0"/>
              <a:t> implementation</a:t>
            </a:r>
            <a:endParaRPr lang="en-US" sz="2400" b="1" dirty="0"/>
          </a:p>
        </p:txBody>
      </p:sp>
      <p:grpSp>
        <p:nvGrpSpPr>
          <p:cNvPr id="4" name="Group 3"/>
          <p:cNvGrpSpPr/>
          <p:nvPr/>
        </p:nvGrpSpPr>
        <p:grpSpPr>
          <a:xfrm>
            <a:off x="528287" y="952354"/>
            <a:ext cx="2634710" cy="1087310"/>
            <a:chOff x="656011" y="1657350"/>
            <a:chExt cx="6811590" cy="2811052"/>
          </a:xfrm>
        </p:grpSpPr>
        <p:sp>
          <p:nvSpPr>
            <p:cNvPr id="5" name="Oval 4"/>
            <p:cNvSpPr/>
            <p:nvPr/>
          </p:nvSpPr>
          <p:spPr>
            <a:xfrm>
              <a:off x="656011" y="3687554"/>
              <a:ext cx="787808" cy="780848"/>
            </a:xfrm>
            <a:prstGeom prst="ellipse">
              <a:avLst/>
            </a:prstGeom>
            <a:solidFill>
              <a:schemeClr val="bg1"/>
            </a:solidFill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Oval 5"/>
            <p:cNvSpPr/>
            <p:nvPr/>
          </p:nvSpPr>
          <p:spPr>
            <a:xfrm>
              <a:off x="656011" y="2672452"/>
              <a:ext cx="787808" cy="780848"/>
            </a:xfrm>
            <a:prstGeom prst="ellipse">
              <a:avLst/>
            </a:prstGeom>
            <a:solidFill>
              <a:schemeClr val="bg1"/>
            </a:solidFill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Oval 6"/>
            <p:cNvSpPr/>
            <p:nvPr/>
          </p:nvSpPr>
          <p:spPr>
            <a:xfrm>
              <a:off x="656011" y="1657350"/>
              <a:ext cx="787808" cy="780848"/>
            </a:xfrm>
            <a:prstGeom prst="ellipse">
              <a:avLst/>
            </a:prstGeom>
            <a:solidFill>
              <a:schemeClr val="bg1"/>
            </a:solidFill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Oval 7"/>
            <p:cNvSpPr/>
            <p:nvPr/>
          </p:nvSpPr>
          <p:spPr>
            <a:xfrm>
              <a:off x="2783094" y="2672452"/>
              <a:ext cx="787808" cy="780848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9" name="Straight Arrow Connector 8"/>
            <p:cNvCxnSpPr>
              <a:stCxn id="7" idx="6"/>
              <a:endCxn id="8" idx="2"/>
            </p:cNvCxnSpPr>
            <p:nvPr/>
          </p:nvCxnSpPr>
          <p:spPr>
            <a:xfrm>
              <a:off x="1443819" y="2047774"/>
              <a:ext cx="1339274" cy="1015102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Arrow Connector 9"/>
            <p:cNvCxnSpPr>
              <a:stCxn id="6" idx="6"/>
              <a:endCxn id="8" idx="2"/>
            </p:cNvCxnSpPr>
            <p:nvPr/>
          </p:nvCxnSpPr>
          <p:spPr>
            <a:xfrm>
              <a:off x="1443819" y="3062878"/>
              <a:ext cx="1339274" cy="1628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Arrow Connector 10"/>
            <p:cNvCxnSpPr>
              <a:stCxn id="5" idx="6"/>
              <a:endCxn id="8" idx="2"/>
            </p:cNvCxnSpPr>
            <p:nvPr/>
          </p:nvCxnSpPr>
          <p:spPr>
            <a:xfrm flipV="1">
              <a:off x="1443819" y="3062876"/>
              <a:ext cx="1339274" cy="1015102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Arrow Connector 11"/>
            <p:cNvCxnSpPr>
              <a:stCxn id="21" idx="6"/>
            </p:cNvCxnSpPr>
            <p:nvPr/>
          </p:nvCxnSpPr>
          <p:spPr>
            <a:xfrm>
              <a:off x="5619204" y="2711090"/>
              <a:ext cx="787808" cy="1628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Oval 12"/>
            <p:cNvSpPr/>
            <p:nvPr/>
          </p:nvSpPr>
          <p:spPr>
            <a:xfrm>
              <a:off x="2783094" y="3687554"/>
              <a:ext cx="787808" cy="780848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4" name="Straight Arrow Connector 13"/>
            <p:cNvCxnSpPr>
              <a:stCxn id="7" idx="6"/>
              <a:endCxn id="13" idx="2"/>
            </p:cNvCxnSpPr>
            <p:nvPr/>
          </p:nvCxnSpPr>
          <p:spPr>
            <a:xfrm>
              <a:off x="1443819" y="2047774"/>
              <a:ext cx="1339274" cy="2030204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Arrow Connector 14"/>
            <p:cNvCxnSpPr>
              <a:endCxn id="13" idx="2"/>
            </p:cNvCxnSpPr>
            <p:nvPr/>
          </p:nvCxnSpPr>
          <p:spPr>
            <a:xfrm>
              <a:off x="1443819" y="3062876"/>
              <a:ext cx="1339274" cy="1015102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Arrow Connector 15"/>
            <p:cNvCxnSpPr>
              <a:stCxn id="5" idx="6"/>
              <a:endCxn id="13" idx="2"/>
            </p:cNvCxnSpPr>
            <p:nvPr/>
          </p:nvCxnSpPr>
          <p:spPr>
            <a:xfrm>
              <a:off x="1443819" y="4077980"/>
              <a:ext cx="1339274" cy="1628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Arrow Connector 16"/>
            <p:cNvCxnSpPr/>
            <p:nvPr/>
          </p:nvCxnSpPr>
          <p:spPr>
            <a:xfrm>
              <a:off x="1443819" y="2047777"/>
              <a:ext cx="1339274" cy="1628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Arrow Connector 17"/>
            <p:cNvCxnSpPr>
              <a:stCxn id="6" idx="6"/>
            </p:cNvCxnSpPr>
            <p:nvPr/>
          </p:nvCxnSpPr>
          <p:spPr>
            <a:xfrm flipV="1">
              <a:off x="1443819" y="2047774"/>
              <a:ext cx="1339274" cy="1015102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Arrow Connector 18"/>
            <p:cNvCxnSpPr>
              <a:stCxn id="5" idx="6"/>
            </p:cNvCxnSpPr>
            <p:nvPr/>
          </p:nvCxnSpPr>
          <p:spPr>
            <a:xfrm flipV="1">
              <a:off x="1443819" y="2047774"/>
              <a:ext cx="1339274" cy="2030204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Oval 19"/>
            <p:cNvSpPr/>
            <p:nvPr/>
          </p:nvSpPr>
          <p:spPr>
            <a:xfrm>
              <a:off x="2783094" y="1657350"/>
              <a:ext cx="787808" cy="780848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Oval 20"/>
            <p:cNvSpPr/>
            <p:nvPr/>
          </p:nvSpPr>
          <p:spPr>
            <a:xfrm>
              <a:off x="4831395" y="2320663"/>
              <a:ext cx="787808" cy="780848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2" name="Straight Arrow Connector 21"/>
            <p:cNvCxnSpPr>
              <a:stCxn id="20" idx="6"/>
              <a:endCxn id="21" idx="2"/>
            </p:cNvCxnSpPr>
            <p:nvPr/>
          </p:nvCxnSpPr>
          <p:spPr>
            <a:xfrm>
              <a:off x="3570902" y="2047774"/>
              <a:ext cx="1260493" cy="663313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Arrow Connector 22"/>
            <p:cNvCxnSpPr>
              <a:stCxn id="8" idx="6"/>
              <a:endCxn id="21" idx="2"/>
            </p:cNvCxnSpPr>
            <p:nvPr/>
          </p:nvCxnSpPr>
          <p:spPr>
            <a:xfrm flipV="1">
              <a:off x="3570902" y="2711087"/>
              <a:ext cx="1260493" cy="351789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Arrow Connector 23"/>
            <p:cNvCxnSpPr>
              <a:stCxn id="13" idx="6"/>
              <a:endCxn id="21" idx="2"/>
            </p:cNvCxnSpPr>
            <p:nvPr/>
          </p:nvCxnSpPr>
          <p:spPr>
            <a:xfrm flipV="1">
              <a:off x="3570902" y="2711087"/>
              <a:ext cx="1260493" cy="1366891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25" name="Picture 24"/>
            <p:cNvPicPr>
              <a:picLocks noChangeAspect="1"/>
            </p:cNvPicPr>
            <p:nvPr>
              <p:custDataLst>
                <p:tags r:id="rId12"/>
              </p:custDataLst>
            </p:nvPr>
          </p:nvPicPr>
          <p:blipFill>
            <a:blip r:embed="rId2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53199" y="2476833"/>
              <a:ext cx="914402" cy="377015"/>
            </a:xfrm>
            <a:prstGeom prst="rect">
              <a:avLst/>
            </a:prstGeom>
            <a:ln w="12700">
              <a:noFill/>
            </a:ln>
          </p:spPr>
        </p:pic>
        <p:pic>
          <p:nvPicPr>
            <p:cNvPr id="26" name="Picture 25"/>
            <p:cNvPicPr>
              <a:picLocks noChangeAspect="1"/>
            </p:cNvPicPr>
            <p:nvPr>
              <p:custDataLst>
                <p:tags r:id="rId13"/>
              </p:custDataLst>
            </p:nvPr>
          </p:nvPicPr>
          <p:blipFill>
            <a:blip r:embed="rId2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12928" y="1933074"/>
              <a:ext cx="311667" cy="210442"/>
            </a:xfrm>
            <a:prstGeom prst="rect">
              <a:avLst/>
            </a:prstGeom>
            <a:ln w="12700">
              <a:noFill/>
            </a:ln>
          </p:spPr>
        </p:pic>
        <p:pic>
          <p:nvPicPr>
            <p:cNvPr id="27" name="Picture 26"/>
            <p:cNvPicPr>
              <a:picLocks noChangeAspect="1"/>
            </p:cNvPicPr>
            <p:nvPr>
              <p:custDataLst>
                <p:tags r:id="rId14"/>
              </p:custDataLst>
            </p:nvPr>
          </p:nvPicPr>
          <p:blipFill>
            <a:blip r:embed="rId2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13270" y="2955604"/>
              <a:ext cx="319659" cy="210442"/>
            </a:xfrm>
            <a:prstGeom prst="rect">
              <a:avLst/>
            </a:prstGeom>
            <a:ln w="12700">
              <a:noFill/>
            </a:ln>
          </p:spPr>
        </p:pic>
        <p:pic>
          <p:nvPicPr>
            <p:cNvPr id="28" name="Picture 27"/>
            <p:cNvPicPr>
              <a:picLocks noChangeAspect="1"/>
            </p:cNvPicPr>
            <p:nvPr>
              <p:custDataLst>
                <p:tags r:id="rId15"/>
              </p:custDataLst>
            </p:nvPr>
          </p:nvPicPr>
          <p:blipFill>
            <a:blip r:embed="rId2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13271" y="3971723"/>
              <a:ext cx="322323" cy="215770"/>
            </a:xfrm>
            <a:prstGeom prst="rect">
              <a:avLst/>
            </a:prstGeom>
            <a:ln w="12700">
              <a:noFill/>
            </a:ln>
          </p:spPr>
        </p:pic>
        <p:pic>
          <p:nvPicPr>
            <p:cNvPr id="29" name="Picture 28"/>
            <p:cNvPicPr>
              <a:picLocks noChangeAspect="1"/>
            </p:cNvPicPr>
            <p:nvPr>
              <p:custDataLst>
                <p:tags r:id="rId16"/>
              </p:custDataLst>
            </p:nvPr>
          </p:nvPicPr>
          <p:blipFill>
            <a:blip r:embed="rId2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95070" y="1863447"/>
              <a:ext cx="363855" cy="335280"/>
            </a:xfrm>
            <a:prstGeom prst="rect">
              <a:avLst/>
            </a:prstGeom>
            <a:ln w="12700">
              <a:noFill/>
            </a:ln>
          </p:spPr>
        </p:pic>
        <p:pic>
          <p:nvPicPr>
            <p:cNvPr id="30" name="Picture 29"/>
            <p:cNvPicPr>
              <a:picLocks noChangeAspect="1"/>
            </p:cNvPicPr>
            <p:nvPr>
              <p:custDataLst>
                <p:tags r:id="rId17"/>
              </p:custDataLst>
            </p:nvPr>
          </p:nvPicPr>
          <p:blipFill>
            <a:blip r:embed="rId2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97067" y="2886801"/>
              <a:ext cx="363855" cy="335280"/>
            </a:xfrm>
            <a:prstGeom prst="rect">
              <a:avLst/>
            </a:prstGeom>
            <a:ln w="12700">
              <a:noFill/>
            </a:ln>
          </p:spPr>
        </p:pic>
        <p:pic>
          <p:nvPicPr>
            <p:cNvPr id="31" name="Picture 30"/>
            <p:cNvPicPr>
              <a:picLocks noChangeAspect="1"/>
            </p:cNvPicPr>
            <p:nvPr>
              <p:custDataLst>
                <p:tags r:id="rId18"/>
              </p:custDataLst>
            </p:nvPr>
          </p:nvPicPr>
          <p:blipFill>
            <a:blip r:embed="rId2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03192" y="3910338"/>
              <a:ext cx="363855" cy="339090"/>
            </a:xfrm>
            <a:prstGeom prst="rect">
              <a:avLst/>
            </a:prstGeom>
            <a:ln w="12700">
              <a:noFill/>
            </a:ln>
          </p:spPr>
        </p:pic>
      </p:grpSp>
      <p:pic>
        <p:nvPicPr>
          <p:cNvPr id="56" name="Picture 55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3827194"/>
            <a:ext cx="4520182" cy="268556"/>
          </a:xfrm>
          <a:prstGeom prst="rect">
            <a:avLst/>
          </a:prstGeom>
        </p:spPr>
      </p:pic>
      <p:pic>
        <p:nvPicPr>
          <p:cNvPr id="49" name="Picture 48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0" y="796760"/>
            <a:ext cx="960579" cy="1178558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4200" y="796762"/>
            <a:ext cx="1386840" cy="1068705"/>
          </a:xfrm>
          <a:prstGeom prst="rect">
            <a:avLst/>
          </a:prstGeom>
        </p:spPr>
      </p:pic>
      <p:grpSp>
        <p:nvGrpSpPr>
          <p:cNvPr id="55" name="Group 54"/>
          <p:cNvGrpSpPr/>
          <p:nvPr/>
        </p:nvGrpSpPr>
        <p:grpSpPr>
          <a:xfrm>
            <a:off x="317501" y="2588198"/>
            <a:ext cx="4119913" cy="1018579"/>
            <a:chOff x="528287" y="2407064"/>
            <a:chExt cx="4874930" cy="1205244"/>
          </a:xfrm>
        </p:grpSpPr>
        <p:pic>
          <p:nvPicPr>
            <p:cNvPr id="51" name="Picture 50"/>
            <p:cNvPicPr>
              <a:picLocks noChangeAspect="1"/>
            </p:cNvPicPr>
            <p:nvPr>
              <p:custDataLst>
                <p:tags r:id="rId9"/>
              </p:custDataLst>
            </p:nvPr>
          </p:nvPicPr>
          <p:blipFill>
            <a:blip r:embed="rId3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0227" y="2407064"/>
              <a:ext cx="4872990" cy="339090"/>
            </a:xfrm>
            <a:prstGeom prst="rect">
              <a:avLst/>
            </a:prstGeom>
          </p:spPr>
        </p:pic>
        <p:pic>
          <p:nvPicPr>
            <p:cNvPr id="52" name="Picture 51"/>
            <p:cNvPicPr>
              <a:picLocks noChangeAspect="1"/>
            </p:cNvPicPr>
            <p:nvPr>
              <p:custDataLst>
                <p:tags r:id="rId10"/>
              </p:custDataLst>
            </p:nvPr>
          </p:nvPicPr>
          <p:blipFill>
            <a:blip r:embed="rId3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0227" y="2837608"/>
              <a:ext cx="4872990" cy="339090"/>
            </a:xfrm>
            <a:prstGeom prst="rect">
              <a:avLst/>
            </a:prstGeom>
          </p:spPr>
        </p:pic>
        <p:pic>
          <p:nvPicPr>
            <p:cNvPr id="53" name="Picture 52"/>
            <p:cNvPicPr>
              <a:picLocks noChangeAspect="1"/>
            </p:cNvPicPr>
            <p:nvPr>
              <p:custDataLst>
                <p:tags r:id="rId11"/>
              </p:custDataLst>
            </p:nvPr>
          </p:nvPicPr>
          <p:blipFill>
            <a:blip r:embed="rId3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8287" y="3273218"/>
              <a:ext cx="4872990" cy="339090"/>
            </a:xfrm>
            <a:prstGeom prst="rect">
              <a:avLst/>
            </a:prstGeom>
          </p:spPr>
        </p:pic>
      </p:grpSp>
      <p:cxnSp>
        <p:nvCxnSpPr>
          <p:cNvPr id="58" name="Straight Connector 57"/>
          <p:cNvCxnSpPr/>
          <p:nvPr/>
        </p:nvCxnSpPr>
        <p:spPr>
          <a:xfrm>
            <a:off x="5029200" y="796760"/>
            <a:ext cx="76200" cy="390859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59" name="Picture 58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0" y="2305685"/>
            <a:ext cx="1331595" cy="234315"/>
          </a:xfrm>
          <a:prstGeom prst="rect">
            <a:avLst/>
          </a:prstGeom>
        </p:spPr>
      </p:pic>
      <p:pic>
        <p:nvPicPr>
          <p:cNvPr id="65" name="Picture 64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3999" y="2621946"/>
            <a:ext cx="1436370" cy="291465"/>
          </a:xfrm>
          <a:prstGeom prst="rect">
            <a:avLst/>
          </a:prstGeom>
        </p:spPr>
      </p:pic>
      <p:pic>
        <p:nvPicPr>
          <p:cNvPr id="68" name="Picture 67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6386" y="3606777"/>
            <a:ext cx="1571625" cy="234315"/>
          </a:xfrm>
          <a:prstGeom prst="rect">
            <a:avLst/>
          </a:prstGeom>
        </p:spPr>
      </p:pic>
      <p:pic>
        <p:nvPicPr>
          <p:cNvPr id="69" name="Picture 68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6385" y="3923038"/>
            <a:ext cx="2426970" cy="291465"/>
          </a:xfrm>
          <a:prstGeom prst="rect">
            <a:avLst/>
          </a:prstGeom>
        </p:spPr>
      </p:pic>
      <p:pic>
        <p:nvPicPr>
          <p:cNvPr id="71" name="Picture 70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3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3600" y="3174471"/>
            <a:ext cx="840105" cy="339090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8">
            <p14:nvContentPartPr>
              <p14:cNvPr id="33" name="Ink 32"/>
              <p14:cNvContentPartPr/>
              <p14:nvPr/>
            </p14:nvContentPartPr>
            <p14:xfrm>
              <a:off x="0" y="257400"/>
              <a:ext cx="8468640" cy="4528800"/>
            </p14:xfrm>
          </p:contentPart>
        </mc:Choice>
        <mc:Fallback xmlns="">
          <p:pic>
            <p:nvPicPr>
              <p:cNvPr id="33" name="Ink 32"/>
              <p:cNvPicPr/>
              <p:nvPr/>
            </p:nvPicPr>
            <p:blipFill>
              <a:blip r:embed="rId39"/>
              <a:stretch>
                <a:fillRect/>
              </a:stretch>
            </p:blipFill>
            <p:spPr>
              <a:xfrm>
                <a:off x="-11160" y="249480"/>
                <a:ext cx="8488440" cy="45478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4869451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TextBox 82"/>
          <p:cNvSpPr txBox="1"/>
          <p:nvPr/>
        </p:nvSpPr>
        <p:spPr>
          <a:xfrm>
            <a:off x="4982789" y="4015042"/>
            <a:ext cx="92858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latin typeface="Calibri"/>
              </a:rPr>
              <a:t>Layer 3</a:t>
            </a:r>
            <a:endParaRPr lang="en-US" sz="2000" baseline="-25000" dirty="0">
              <a:latin typeface="Calibri"/>
            </a:endParaRPr>
          </a:p>
        </p:txBody>
      </p:sp>
      <p:grpSp>
        <p:nvGrpSpPr>
          <p:cNvPr id="84" name="Group 83"/>
          <p:cNvGrpSpPr/>
          <p:nvPr/>
        </p:nvGrpSpPr>
        <p:grpSpPr>
          <a:xfrm>
            <a:off x="1219200" y="1276350"/>
            <a:ext cx="6354389" cy="2622371"/>
            <a:chOff x="656011" y="1657350"/>
            <a:chExt cx="6811590" cy="2811052"/>
          </a:xfrm>
        </p:grpSpPr>
        <p:sp>
          <p:nvSpPr>
            <p:cNvPr id="85" name="Oval 84"/>
            <p:cNvSpPr/>
            <p:nvPr/>
          </p:nvSpPr>
          <p:spPr>
            <a:xfrm>
              <a:off x="656011" y="3687554"/>
              <a:ext cx="787808" cy="780848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" name="Oval 85"/>
            <p:cNvSpPr/>
            <p:nvPr/>
          </p:nvSpPr>
          <p:spPr>
            <a:xfrm>
              <a:off x="656011" y="2672452"/>
              <a:ext cx="787808" cy="780848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7" name="Oval 86"/>
            <p:cNvSpPr/>
            <p:nvPr/>
          </p:nvSpPr>
          <p:spPr>
            <a:xfrm>
              <a:off x="656011" y="1657350"/>
              <a:ext cx="787808" cy="780848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8" name="Oval 87"/>
            <p:cNvSpPr/>
            <p:nvPr/>
          </p:nvSpPr>
          <p:spPr>
            <a:xfrm>
              <a:off x="2783094" y="2672452"/>
              <a:ext cx="787808" cy="780848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89" name="Straight Arrow Connector 88"/>
            <p:cNvCxnSpPr>
              <a:stCxn id="87" idx="6"/>
              <a:endCxn id="88" idx="2"/>
            </p:cNvCxnSpPr>
            <p:nvPr/>
          </p:nvCxnSpPr>
          <p:spPr>
            <a:xfrm>
              <a:off x="1443819" y="2047774"/>
              <a:ext cx="1339274" cy="1015102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Straight Arrow Connector 89"/>
            <p:cNvCxnSpPr>
              <a:stCxn id="86" idx="6"/>
              <a:endCxn id="88" idx="2"/>
            </p:cNvCxnSpPr>
            <p:nvPr/>
          </p:nvCxnSpPr>
          <p:spPr>
            <a:xfrm>
              <a:off x="1443819" y="3062878"/>
              <a:ext cx="1339274" cy="1628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1" name="Straight Arrow Connector 90"/>
            <p:cNvCxnSpPr>
              <a:stCxn id="85" idx="6"/>
              <a:endCxn id="88" idx="2"/>
            </p:cNvCxnSpPr>
            <p:nvPr/>
          </p:nvCxnSpPr>
          <p:spPr>
            <a:xfrm flipV="1">
              <a:off x="1443819" y="3062876"/>
              <a:ext cx="1339274" cy="1015102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2" name="Straight Arrow Connector 91"/>
            <p:cNvCxnSpPr>
              <a:stCxn id="101" idx="6"/>
            </p:cNvCxnSpPr>
            <p:nvPr/>
          </p:nvCxnSpPr>
          <p:spPr>
            <a:xfrm>
              <a:off x="5619204" y="2711090"/>
              <a:ext cx="787808" cy="1628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3" name="Oval 92"/>
            <p:cNvSpPr/>
            <p:nvPr/>
          </p:nvSpPr>
          <p:spPr>
            <a:xfrm>
              <a:off x="2783094" y="3687554"/>
              <a:ext cx="787808" cy="780848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94" name="Straight Arrow Connector 93"/>
            <p:cNvCxnSpPr>
              <a:stCxn id="87" idx="6"/>
              <a:endCxn id="93" idx="2"/>
            </p:cNvCxnSpPr>
            <p:nvPr/>
          </p:nvCxnSpPr>
          <p:spPr>
            <a:xfrm>
              <a:off x="1443819" y="2047774"/>
              <a:ext cx="1339274" cy="2030204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5" name="Straight Arrow Connector 94"/>
            <p:cNvCxnSpPr>
              <a:endCxn id="93" idx="2"/>
            </p:cNvCxnSpPr>
            <p:nvPr/>
          </p:nvCxnSpPr>
          <p:spPr>
            <a:xfrm>
              <a:off x="1443819" y="3062876"/>
              <a:ext cx="1339274" cy="1015102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6" name="Straight Arrow Connector 95"/>
            <p:cNvCxnSpPr>
              <a:stCxn id="85" idx="6"/>
              <a:endCxn id="93" idx="2"/>
            </p:cNvCxnSpPr>
            <p:nvPr/>
          </p:nvCxnSpPr>
          <p:spPr>
            <a:xfrm>
              <a:off x="1443819" y="4077980"/>
              <a:ext cx="1339274" cy="1628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7" name="Straight Arrow Connector 96"/>
            <p:cNvCxnSpPr/>
            <p:nvPr/>
          </p:nvCxnSpPr>
          <p:spPr>
            <a:xfrm>
              <a:off x="1443819" y="2047777"/>
              <a:ext cx="1339274" cy="1628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8" name="Straight Arrow Connector 97"/>
            <p:cNvCxnSpPr>
              <a:stCxn id="86" idx="6"/>
            </p:cNvCxnSpPr>
            <p:nvPr/>
          </p:nvCxnSpPr>
          <p:spPr>
            <a:xfrm flipV="1">
              <a:off x="1443819" y="2047774"/>
              <a:ext cx="1339274" cy="1015102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9" name="Straight Arrow Connector 98"/>
            <p:cNvCxnSpPr>
              <a:stCxn id="85" idx="6"/>
            </p:cNvCxnSpPr>
            <p:nvPr/>
          </p:nvCxnSpPr>
          <p:spPr>
            <a:xfrm flipV="1">
              <a:off x="1443819" y="2047774"/>
              <a:ext cx="1339274" cy="2030204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0" name="Oval 99"/>
            <p:cNvSpPr/>
            <p:nvPr/>
          </p:nvSpPr>
          <p:spPr>
            <a:xfrm>
              <a:off x="2783094" y="1657350"/>
              <a:ext cx="787808" cy="780848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1" name="Oval 100"/>
            <p:cNvSpPr/>
            <p:nvPr/>
          </p:nvSpPr>
          <p:spPr>
            <a:xfrm>
              <a:off x="4831395" y="2320663"/>
              <a:ext cx="787808" cy="780848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02" name="Straight Arrow Connector 101"/>
            <p:cNvCxnSpPr>
              <a:stCxn id="100" idx="6"/>
              <a:endCxn id="101" idx="2"/>
            </p:cNvCxnSpPr>
            <p:nvPr/>
          </p:nvCxnSpPr>
          <p:spPr>
            <a:xfrm>
              <a:off x="3570902" y="2047774"/>
              <a:ext cx="1260493" cy="663313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3" name="Straight Arrow Connector 102"/>
            <p:cNvCxnSpPr>
              <a:stCxn id="88" idx="6"/>
              <a:endCxn id="101" idx="2"/>
            </p:cNvCxnSpPr>
            <p:nvPr/>
          </p:nvCxnSpPr>
          <p:spPr>
            <a:xfrm flipV="1">
              <a:off x="3570902" y="2711087"/>
              <a:ext cx="1260493" cy="351789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4" name="Straight Arrow Connector 103"/>
            <p:cNvCxnSpPr>
              <a:stCxn id="93" idx="6"/>
              <a:endCxn id="101" idx="2"/>
            </p:cNvCxnSpPr>
            <p:nvPr/>
          </p:nvCxnSpPr>
          <p:spPr>
            <a:xfrm flipV="1">
              <a:off x="3570902" y="2711087"/>
              <a:ext cx="1260493" cy="1366891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05" name="Picture 104"/>
            <p:cNvPicPr>
              <a:picLocks noChangeAspect="1"/>
            </p:cNvPicPr>
            <p:nvPr>
              <p:custDataLst>
                <p:tags r:id="rId1"/>
              </p:custDataLst>
            </p:nvPr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53199" y="2476833"/>
              <a:ext cx="914402" cy="377015"/>
            </a:xfrm>
            <a:prstGeom prst="rect">
              <a:avLst/>
            </a:prstGeom>
          </p:spPr>
        </p:pic>
        <p:pic>
          <p:nvPicPr>
            <p:cNvPr id="106" name="Picture 105"/>
            <p:cNvPicPr>
              <a:picLocks noChangeAspect="1"/>
            </p:cNvPicPr>
            <p:nvPr>
              <p:custDataLst>
                <p:tags r:id="rId2"/>
              </p:custDataLst>
            </p:nvPr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12928" y="1933074"/>
              <a:ext cx="311667" cy="210442"/>
            </a:xfrm>
            <a:prstGeom prst="rect">
              <a:avLst/>
            </a:prstGeom>
          </p:spPr>
        </p:pic>
        <p:pic>
          <p:nvPicPr>
            <p:cNvPr id="107" name="Picture 106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13270" y="2955604"/>
              <a:ext cx="319659" cy="210442"/>
            </a:xfrm>
            <a:prstGeom prst="rect">
              <a:avLst/>
            </a:prstGeom>
          </p:spPr>
        </p:pic>
        <p:pic>
          <p:nvPicPr>
            <p:cNvPr id="108" name="Picture 107"/>
            <p:cNvPicPr>
              <a:picLocks noChangeAspect="1"/>
            </p:cNvPicPr>
            <p:nvPr>
              <p:custDataLst>
                <p:tags r:id="rId4"/>
              </p:custDataLst>
            </p:nvPr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13271" y="3971723"/>
              <a:ext cx="322323" cy="215770"/>
            </a:xfrm>
            <a:prstGeom prst="rect">
              <a:avLst/>
            </a:prstGeom>
          </p:spPr>
        </p:pic>
        <p:pic>
          <p:nvPicPr>
            <p:cNvPr id="109" name="Picture 108"/>
            <p:cNvPicPr>
              <a:picLocks noChangeAspect="1"/>
            </p:cNvPicPr>
            <p:nvPr>
              <p:custDataLst>
                <p:tags r:id="rId5"/>
              </p:custDataLst>
            </p:nvPr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95070" y="1863447"/>
              <a:ext cx="363855" cy="335280"/>
            </a:xfrm>
            <a:prstGeom prst="rect">
              <a:avLst/>
            </a:prstGeom>
          </p:spPr>
        </p:pic>
        <p:pic>
          <p:nvPicPr>
            <p:cNvPr id="110" name="Picture 109"/>
            <p:cNvPicPr>
              <a:picLocks noChangeAspect="1"/>
            </p:cNvPicPr>
            <p:nvPr>
              <p:custDataLst>
                <p:tags r:id="rId6"/>
              </p:custDataLst>
            </p:nvPr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97067" y="2886801"/>
              <a:ext cx="363855" cy="335280"/>
            </a:xfrm>
            <a:prstGeom prst="rect">
              <a:avLst/>
            </a:prstGeom>
          </p:spPr>
        </p:pic>
        <p:pic>
          <p:nvPicPr>
            <p:cNvPr id="111" name="Picture 110"/>
            <p:cNvPicPr>
              <a:picLocks noChangeAspect="1"/>
            </p:cNvPicPr>
            <p:nvPr>
              <p:custDataLst>
                <p:tags r:id="rId7"/>
              </p:custDataLst>
            </p:nvPr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03192" y="3910338"/>
              <a:ext cx="363855" cy="339090"/>
            </a:xfrm>
            <a:prstGeom prst="rect">
              <a:avLst/>
            </a:prstGeom>
          </p:spPr>
        </p:pic>
      </p:grpSp>
      <p:sp>
        <p:nvSpPr>
          <p:cNvPr id="112" name="TextBox 111"/>
          <p:cNvSpPr txBox="1"/>
          <p:nvPr/>
        </p:nvSpPr>
        <p:spPr>
          <a:xfrm>
            <a:off x="1066800" y="4015042"/>
            <a:ext cx="92858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latin typeface="Calibri"/>
              </a:rPr>
              <a:t>Layer 1</a:t>
            </a:r>
            <a:endParaRPr lang="en-US" sz="2000" baseline="-25000" dirty="0">
              <a:latin typeface="Calibri"/>
            </a:endParaRPr>
          </a:p>
        </p:txBody>
      </p:sp>
      <p:sp>
        <p:nvSpPr>
          <p:cNvPr id="113" name="TextBox 112"/>
          <p:cNvSpPr txBox="1"/>
          <p:nvPr/>
        </p:nvSpPr>
        <p:spPr>
          <a:xfrm>
            <a:off x="3131884" y="4015042"/>
            <a:ext cx="92858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latin typeface="Calibri"/>
              </a:rPr>
              <a:t>Layer 2</a:t>
            </a:r>
            <a:endParaRPr lang="en-US" sz="2000" baseline="-25000" dirty="0">
              <a:latin typeface="Calibri"/>
            </a:endParaRPr>
          </a:p>
        </p:txBody>
      </p:sp>
      <p:sp>
        <p:nvSpPr>
          <p:cNvPr id="115" name="TextBox 114"/>
          <p:cNvSpPr txBox="1"/>
          <p:nvPr/>
        </p:nvSpPr>
        <p:spPr>
          <a:xfrm>
            <a:off x="762001" y="1057829"/>
            <a:ext cx="2425700" cy="3353503"/>
          </a:xfrm>
          <a:prstGeom prst="rect">
            <a:avLst/>
          </a:prstGeom>
          <a:solidFill>
            <a:srgbClr val="DBEEF4">
              <a:alpha val="94902"/>
            </a:srgbClr>
          </a:solidFill>
          <a:ln w="3175" cap="flat" cmpd="sng" algn="ctr">
            <a:noFill/>
            <a:prstDash val="solid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rtlCol="0" anchor="ctr" anchorCtr="1"/>
          <a:lstStyle/>
          <a:p>
            <a:pPr marL="0" marR="0" lvl="0" indent="0" algn="ctr" defTabSz="91440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j-lt"/>
              <a:ea typeface="+mn-ea"/>
              <a:cs typeface="Arial"/>
            </a:endParaRPr>
          </a:p>
        </p:txBody>
      </p:sp>
      <p:sp>
        <p:nvSpPr>
          <p:cNvPr id="116" name="TextBox 115"/>
          <p:cNvSpPr txBox="1"/>
          <p:nvPr/>
        </p:nvSpPr>
        <p:spPr>
          <a:xfrm>
            <a:off x="381000" y="285750"/>
            <a:ext cx="6400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Neural Network learning its own features</a:t>
            </a:r>
            <a:endParaRPr lang="en-US" sz="2400" b="1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2" name="Ink 1"/>
              <p14:cNvContentPartPr/>
              <p14:nvPr/>
            </p14:nvContentPartPr>
            <p14:xfrm>
              <a:off x="164160" y="844200"/>
              <a:ext cx="8840520" cy="4006080"/>
            </p14:xfrm>
          </p:contentPart>
        </mc:Choice>
        <mc:Fallback xmlns="">
          <p:pic>
            <p:nvPicPr>
              <p:cNvPr id="2" name="Ink 1"/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155520" y="835200"/>
                <a:ext cx="8860320" cy="40226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370094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5" grpId="0" animBg="1"/>
      <p:bldP spid="115" grpId="1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TextBox 82"/>
          <p:cNvSpPr txBox="1"/>
          <p:nvPr/>
        </p:nvSpPr>
        <p:spPr>
          <a:xfrm>
            <a:off x="4663163" y="3862642"/>
            <a:ext cx="92858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latin typeface="Calibri"/>
              </a:rPr>
              <a:t>Layer 3</a:t>
            </a:r>
            <a:endParaRPr lang="en-US" sz="2000" baseline="-25000" dirty="0">
              <a:latin typeface="Calibri"/>
            </a:endParaRPr>
          </a:p>
        </p:txBody>
      </p:sp>
      <p:sp>
        <p:nvSpPr>
          <p:cNvPr id="85" name="Oval 84"/>
          <p:cNvSpPr/>
          <p:nvPr/>
        </p:nvSpPr>
        <p:spPr>
          <a:xfrm>
            <a:off x="899574" y="3017884"/>
            <a:ext cx="734930" cy="728437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6" name="Oval 85"/>
          <p:cNvSpPr/>
          <p:nvPr/>
        </p:nvSpPr>
        <p:spPr>
          <a:xfrm>
            <a:off x="899574" y="2070917"/>
            <a:ext cx="734930" cy="728437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7" name="Oval 86"/>
          <p:cNvSpPr/>
          <p:nvPr/>
        </p:nvSpPr>
        <p:spPr>
          <a:xfrm>
            <a:off x="899574" y="1123950"/>
            <a:ext cx="734930" cy="728437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8" name="Oval 87"/>
          <p:cNvSpPr/>
          <p:nvPr/>
        </p:nvSpPr>
        <p:spPr>
          <a:xfrm>
            <a:off x="2883885" y="2070917"/>
            <a:ext cx="734930" cy="728437"/>
          </a:xfrm>
          <a:prstGeom prst="ellipse">
            <a:avLst/>
          </a:prstGeom>
          <a:solidFill>
            <a:schemeClr val="bg1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9" name="Straight Arrow Connector 88"/>
          <p:cNvCxnSpPr>
            <a:stCxn id="87" idx="6"/>
            <a:endCxn id="88" idx="2"/>
          </p:cNvCxnSpPr>
          <p:nvPr/>
        </p:nvCxnSpPr>
        <p:spPr>
          <a:xfrm>
            <a:off x="1634504" y="1488168"/>
            <a:ext cx="1249381" cy="946967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Straight Arrow Connector 89"/>
          <p:cNvCxnSpPr>
            <a:stCxn id="86" idx="6"/>
            <a:endCxn id="88" idx="2"/>
          </p:cNvCxnSpPr>
          <p:nvPr/>
        </p:nvCxnSpPr>
        <p:spPr>
          <a:xfrm>
            <a:off x="1634504" y="2435137"/>
            <a:ext cx="1249381" cy="1519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Straight Arrow Connector 90"/>
          <p:cNvCxnSpPr>
            <a:stCxn id="85" idx="6"/>
            <a:endCxn id="88" idx="2"/>
          </p:cNvCxnSpPr>
          <p:nvPr/>
        </p:nvCxnSpPr>
        <p:spPr>
          <a:xfrm flipV="1">
            <a:off x="1634504" y="2435136"/>
            <a:ext cx="1249381" cy="946967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Straight Arrow Connector 91"/>
          <p:cNvCxnSpPr>
            <a:stCxn id="101" idx="6"/>
            <a:endCxn id="45" idx="2"/>
          </p:cNvCxnSpPr>
          <p:nvPr/>
        </p:nvCxnSpPr>
        <p:spPr>
          <a:xfrm>
            <a:off x="5529632" y="1869169"/>
            <a:ext cx="803026" cy="53340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3" name="Oval 92"/>
          <p:cNvSpPr/>
          <p:nvPr/>
        </p:nvSpPr>
        <p:spPr>
          <a:xfrm>
            <a:off x="2883885" y="3017884"/>
            <a:ext cx="734930" cy="728437"/>
          </a:xfrm>
          <a:prstGeom prst="ellipse">
            <a:avLst/>
          </a:prstGeom>
          <a:solidFill>
            <a:schemeClr val="bg1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4" name="Straight Arrow Connector 93"/>
          <p:cNvCxnSpPr>
            <a:stCxn id="87" idx="6"/>
            <a:endCxn id="93" idx="2"/>
          </p:cNvCxnSpPr>
          <p:nvPr/>
        </p:nvCxnSpPr>
        <p:spPr>
          <a:xfrm>
            <a:off x="1634504" y="1488168"/>
            <a:ext cx="1249381" cy="1893934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" name="Straight Arrow Connector 94"/>
          <p:cNvCxnSpPr>
            <a:endCxn id="93" idx="2"/>
          </p:cNvCxnSpPr>
          <p:nvPr/>
        </p:nvCxnSpPr>
        <p:spPr>
          <a:xfrm>
            <a:off x="1634504" y="2435136"/>
            <a:ext cx="1249381" cy="946967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Straight Arrow Connector 95"/>
          <p:cNvCxnSpPr>
            <a:stCxn id="85" idx="6"/>
            <a:endCxn id="93" idx="2"/>
          </p:cNvCxnSpPr>
          <p:nvPr/>
        </p:nvCxnSpPr>
        <p:spPr>
          <a:xfrm>
            <a:off x="1634504" y="3382105"/>
            <a:ext cx="1249381" cy="1519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Straight Arrow Connector 96"/>
          <p:cNvCxnSpPr/>
          <p:nvPr/>
        </p:nvCxnSpPr>
        <p:spPr>
          <a:xfrm>
            <a:off x="1634504" y="1488171"/>
            <a:ext cx="1249381" cy="1519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" name="Straight Arrow Connector 97"/>
          <p:cNvCxnSpPr>
            <a:stCxn id="86" idx="6"/>
          </p:cNvCxnSpPr>
          <p:nvPr/>
        </p:nvCxnSpPr>
        <p:spPr>
          <a:xfrm flipV="1">
            <a:off x="1634504" y="1488168"/>
            <a:ext cx="1249381" cy="946967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" name="Straight Arrow Connector 98"/>
          <p:cNvCxnSpPr>
            <a:stCxn id="85" idx="6"/>
          </p:cNvCxnSpPr>
          <p:nvPr/>
        </p:nvCxnSpPr>
        <p:spPr>
          <a:xfrm flipV="1">
            <a:off x="1634504" y="1488168"/>
            <a:ext cx="1249381" cy="1893934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0" name="Oval 99"/>
          <p:cNvSpPr/>
          <p:nvPr/>
        </p:nvSpPr>
        <p:spPr>
          <a:xfrm>
            <a:off x="2883885" y="1123950"/>
            <a:ext cx="734930" cy="728437"/>
          </a:xfrm>
          <a:prstGeom prst="ellipse">
            <a:avLst/>
          </a:prstGeom>
          <a:solidFill>
            <a:schemeClr val="bg1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Oval 100"/>
          <p:cNvSpPr/>
          <p:nvPr/>
        </p:nvSpPr>
        <p:spPr>
          <a:xfrm>
            <a:off x="4794702" y="1504950"/>
            <a:ext cx="734930" cy="728437"/>
          </a:xfrm>
          <a:prstGeom prst="ellipse">
            <a:avLst/>
          </a:prstGeom>
          <a:solidFill>
            <a:schemeClr val="bg1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2" name="Straight Arrow Connector 101"/>
          <p:cNvCxnSpPr>
            <a:stCxn id="100" idx="6"/>
            <a:endCxn id="101" idx="2"/>
          </p:cNvCxnSpPr>
          <p:nvPr/>
        </p:nvCxnSpPr>
        <p:spPr>
          <a:xfrm>
            <a:off x="3618815" y="1488169"/>
            <a:ext cx="1175887" cy="38100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" name="Straight Arrow Connector 102"/>
          <p:cNvCxnSpPr>
            <a:stCxn id="88" idx="6"/>
            <a:endCxn id="101" idx="2"/>
          </p:cNvCxnSpPr>
          <p:nvPr/>
        </p:nvCxnSpPr>
        <p:spPr>
          <a:xfrm flipV="1">
            <a:off x="3618815" y="1869169"/>
            <a:ext cx="1175887" cy="565967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" name="Straight Arrow Connector 103"/>
          <p:cNvCxnSpPr>
            <a:stCxn id="93" idx="6"/>
            <a:endCxn id="101" idx="2"/>
          </p:cNvCxnSpPr>
          <p:nvPr/>
        </p:nvCxnSpPr>
        <p:spPr>
          <a:xfrm flipV="1">
            <a:off x="3618815" y="1869169"/>
            <a:ext cx="1175887" cy="1512934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5" name="Picture 10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3774" y="2266950"/>
            <a:ext cx="853026" cy="351709"/>
          </a:xfrm>
          <a:prstGeom prst="rect">
            <a:avLst/>
          </a:prstGeom>
        </p:spPr>
      </p:pic>
      <p:pic>
        <p:nvPicPr>
          <p:cNvPr id="106" name="Picture 105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9246" y="1381167"/>
            <a:ext cx="290748" cy="196317"/>
          </a:xfrm>
          <a:prstGeom prst="rect">
            <a:avLst/>
          </a:prstGeom>
        </p:spPr>
      </p:pic>
      <p:pic>
        <p:nvPicPr>
          <p:cNvPr id="107" name="Picture 106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9566" y="2335064"/>
            <a:ext cx="298203" cy="196317"/>
          </a:xfrm>
          <a:prstGeom prst="rect">
            <a:avLst/>
          </a:prstGeom>
        </p:spPr>
      </p:pic>
      <p:pic>
        <p:nvPicPr>
          <p:cNvPr id="108" name="Picture 107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9566" y="3282980"/>
            <a:ext cx="300688" cy="201287"/>
          </a:xfrm>
          <a:prstGeom prst="rect">
            <a:avLst/>
          </a:prstGeom>
        </p:spPr>
      </p:pic>
      <p:sp>
        <p:nvSpPr>
          <p:cNvPr id="112" name="TextBox 111"/>
          <p:cNvSpPr txBox="1"/>
          <p:nvPr/>
        </p:nvSpPr>
        <p:spPr>
          <a:xfrm>
            <a:off x="747174" y="3862642"/>
            <a:ext cx="92858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latin typeface="Calibri"/>
              </a:rPr>
              <a:t>Layer 1</a:t>
            </a:r>
            <a:endParaRPr lang="en-US" sz="2000" baseline="-25000" dirty="0">
              <a:latin typeface="Calibri"/>
            </a:endParaRPr>
          </a:p>
        </p:txBody>
      </p:sp>
      <p:sp>
        <p:nvSpPr>
          <p:cNvPr id="113" name="TextBox 112"/>
          <p:cNvSpPr txBox="1"/>
          <p:nvPr/>
        </p:nvSpPr>
        <p:spPr>
          <a:xfrm>
            <a:off x="2812258" y="3862642"/>
            <a:ext cx="92858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latin typeface="Calibri"/>
              </a:rPr>
              <a:t>Layer 2</a:t>
            </a:r>
            <a:endParaRPr lang="en-US" sz="2000" baseline="-25000" dirty="0">
              <a:latin typeface="Calibri"/>
            </a:endParaRPr>
          </a:p>
        </p:txBody>
      </p:sp>
      <p:sp>
        <p:nvSpPr>
          <p:cNvPr id="116" name="TextBox 115"/>
          <p:cNvSpPr txBox="1"/>
          <p:nvPr/>
        </p:nvSpPr>
        <p:spPr>
          <a:xfrm>
            <a:off x="381000" y="285750"/>
            <a:ext cx="6400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Other network architectures</a:t>
            </a:r>
            <a:endParaRPr lang="en-US" sz="2400" b="1" dirty="0"/>
          </a:p>
        </p:txBody>
      </p:sp>
      <p:sp>
        <p:nvSpPr>
          <p:cNvPr id="35" name="Oval 34"/>
          <p:cNvSpPr/>
          <p:nvPr/>
        </p:nvSpPr>
        <p:spPr>
          <a:xfrm>
            <a:off x="4785774" y="2529113"/>
            <a:ext cx="734930" cy="728437"/>
          </a:xfrm>
          <a:prstGeom prst="ellipse">
            <a:avLst/>
          </a:prstGeom>
          <a:solidFill>
            <a:schemeClr val="bg1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6" name="Straight Arrow Connector 35"/>
          <p:cNvCxnSpPr>
            <a:stCxn id="100" idx="6"/>
            <a:endCxn id="35" idx="2"/>
          </p:cNvCxnSpPr>
          <p:nvPr/>
        </p:nvCxnSpPr>
        <p:spPr>
          <a:xfrm>
            <a:off x="3618815" y="1488169"/>
            <a:ext cx="1166959" cy="1405163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/>
          <p:cNvCxnSpPr>
            <a:stCxn id="88" idx="6"/>
            <a:endCxn id="35" idx="2"/>
          </p:cNvCxnSpPr>
          <p:nvPr/>
        </p:nvCxnSpPr>
        <p:spPr>
          <a:xfrm>
            <a:off x="3618815" y="2435136"/>
            <a:ext cx="1166959" cy="458196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/>
          <p:cNvCxnSpPr>
            <a:stCxn id="93" idx="6"/>
            <a:endCxn id="35" idx="2"/>
          </p:cNvCxnSpPr>
          <p:nvPr/>
        </p:nvCxnSpPr>
        <p:spPr>
          <a:xfrm flipV="1">
            <a:off x="3618815" y="2893332"/>
            <a:ext cx="1166959" cy="488771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Oval 44"/>
          <p:cNvSpPr/>
          <p:nvPr/>
        </p:nvSpPr>
        <p:spPr>
          <a:xfrm>
            <a:off x="6332658" y="2038350"/>
            <a:ext cx="734930" cy="728437"/>
          </a:xfrm>
          <a:prstGeom prst="ellipse">
            <a:avLst/>
          </a:prstGeom>
          <a:solidFill>
            <a:schemeClr val="bg1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7" name="Straight Arrow Connector 46"/>
          <p:cNvCxnSpPr>
            <a:stCxn id="35" idx="6"/>
            <a:endCxn id="45" idx="2"/>
          </p:cNvCxnSpPr>
          <p:nvPr/>
        </p:nvCxnSpPr>
        <p:spPr>
          <a:xfrm flipV="1">
            <a:off x="5520704" y="2402569"/>
            <a:ext cx="811954" cy="490763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Arrow Connector 51"/>
          <p:cNvCxnSpPr>
            <a:stCxn id="45" idx="6"/>
          </p:cNvCxnSpPr>
          <p:nvPr/>
        </p:nvCxnSpPr>
        <p:spPr>
          <a:xfrm>
            <a:off x="7067588" y="2402569"/>
            <a:ext cx="689986" cy="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TextBox 54"/>
          <p:cNvSpPr txBox="1"/>
          <p:nvPr/>
        </p:nvSpPr>
        <p:spPr>
          <a:xfrm>
            <a:off x="6295586" y="3862642"/>
            <a:ext cx="92858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latin typeface="Calibri"/>
              </a:rPr>
              <a:t>Layer </a:t>
            </a:r>
            <a:r>
              <a:rPr lang="en-US" sz="2000" dirty="0">
                <a:latin typeface="Calibri"/>
              </a:rPr>
              <a:t>4</a:t>
            </a:r>
            <a:endParaRPr lang="en-US" sz="2000" baseline="-25000" dirty="0">
              <a:latin typeface="Calibri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2" name="Ink 1"/>
              <p14:cNvContentPartPr/>
              <p14:nvPr/>
            </p14:nvContentPartPr>
            <p14:xfrm>
              <a:off x="1006920" y="672480"/>
              <a:ext cx="6297120" cy="4306680"/>
            </p14:xfrm>
          </p:contentPart>
        </mc:Choice>
        <mc:Fallback xmlns="">
          <p:pic>
            <p:nvPicPr>
              <p:cNvPr id="2" name="Ink 1"/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997560" y="664920"/>
                <a:ext cx="6316200" cy="43257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5827689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4191000" y="742950"/>
            <a:ext cx="4407745" cy="14287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Neural Networks: Representation</a:t>
            </a:r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4224865" y="2150528"/>
            <a:ext cx="429768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Title 1"/>
          <p:cNvSpPr>
            <a:spLocks noGrp="1"/>
          </p:cNvSpPr>
          <p:nvPr>
            <p:ph type="ctrTitle" idx="4294967295"/>
          </p:nvPr>
        </p:nvSpPr>
        <p:spPr>
          <a:xfrm>
            <a:off x="4224865" y="2304408"/>
            <a:ext cx="4495800" cy="1676400"/>
          </a:xfrm>
        </p:spPr>
        <p:txBody>
          <a:bodyPr>
            <a:noAutofit/>
          </a:bodyPr>
          <a:lstStyle/>
          <a:p>
            <a:pPr algn="l"/>
            <a:r>
              <a:rPr lang="en-US" sz="4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Examples and intuitions I</a:t>
            </a:r>
            <a:endParaRPr lang="en-US" sz="48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2" name="Picture 2" descr="C:\Users\ang\Desktop\iStock_000012344803Large.jpg"/>
          <p:cNvPicPr>
            <a:picLocks noChangeAspect="1" noChangeArrowheads="1"/>
          </p:cNvPicPr>
          <p:nvPr/>
        </p:nvPicPr>
        <p:blipFill>
          <a:blip r:embed="rId3" cstate="print"/>
          <a:srcRect b="7246"/>
          <a:stretch>
            <a:fillRect/>
          </a:stretch>
        </p:blipFill>
        <p:spPr bwMode="auto">
          <a:xfrm>
            <a:off x="685800" y="361950"/>
            <a:ext cx="3200400" cy="3657600"/>
          </a:xfrm>
          <a:prstGeom prst="rect">
            <a:avLst/>
          </a:prstGeom>
          <a:noFill/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838200" y="3867150"/>
            <a:ext cx="2895600" cy="8382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Machine Learning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1843158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1000" y="285750"/>
            <a:ext cx="6400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Non-linear classification example: XOR/XNOR</a:t>
            </a:r>
            <a:endParaRPr lang="en-US" sz="24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370367" y="704817"/>
            <a:ext cx="6400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    ,      are binary (0 or 1).</a:t>
            </a:r>
            <a:endParaRPr lang="en-US" sz="2400" dirty="0"/>
          </a:p>
        </p:txBody>
      </p:sp>
      <p:pic>
        <p:nvPicPr>
          <p:cNvPr id="4" name="Picture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216" y="893117"/>
            <a:ext cx="222885" cy="15049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891921"/>
            <a:ext cx="228600" cy="150495"/>
          </a:xfrm>
          <a:prstGeom prst="rect">
            <a:avLst/>
          </a:prstGeom>
        </p:spPr>
      </p:pic>
      <p:sp>
        <p:nvSpPr>
          <p:cNvPr id="50" name="TextBox 49"/>
          <p:cNvSpPr txBox="1"/>
          <p:nvPr/>
        </p:nvSpPr>
        <p:spPr>
          <a:xfrm>
            <a:off x="2876395" y="3115248"/>
            <a:ext cx="362600" cy="369332"/>
          </a:xfrm>
          <a:prstGeom prst="rect">
            <a:avLst/>
          </a:prstGeom>
          <a:noFill/>
          <a:ln w="19050">
            <a:noFill/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x</a:t>
            </a:r>
            <a:r>
              <a:rPr lang="en-US" baseline="-25000" dirty="0" smtClean="0"/>
              <a:t>1</a:t>
            </a:r>
            <a:endParaRPr lang="en-US" baseline="-25000" dirty="0"/>
          </a:p>
        </p:txBody>
      </p:sp>
      <p:sp>
        <p:nvSpPr>
          <p:cNvPr id="51" name="TextBox 50"/>
          <p:cNvSpPr txBox="1"/>
          <p:nvPr/>
        </p:nvSpPr>
        <p:spPr>
          <a:xfrm>
            <a:off x="381000" y="1727780"/>
            <a:ext cx="3626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x</a:t>
            </a:r>
            <a:r>
              <a:rPr lang="en-US" baseline="-25000" dirty="0"/>
              <a:t>2</a:t>
            </a:r>
          </a:p>
        </p:txBody>
      </p:sp>
      <p:cxnSp>
        <p:nvCxnSpPr>
          <p:cNvPr id="52" name="Straight Arrow Connector 51"/>
          <p:cNvCxnSpPr/>
          <p:nvPr/>
        </p:nvCxnSpPr>
        <p:spPr>
          <a:xfrm flipV="1">
            <a:off x="743600" y="1272719"/>
            <a:ext cx="0" cy="1995680"/>
          </a:xfrm>
          <a:prstGeom prst="straightConnector1">
            <a:avLst/>
          </a:prstGeom>
          <a:ln w="19050">
            <a:solidFill>
              <a:schemeClr val="bg1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Arrow Connector 52"/>
          <p:cNvCxnSpPr/>
          <p:nvPr/>
        </p:nvCxnSpPr>
        <p:spPr>
          <a:xfrm>
            <a:off x="634818" y="3115248"/>
            <a:ext cx="2231769" cy="0"/>
          </a:xfrm>
          <a:prstGeom prst="straightConnector1">
            <a:avLst/>
          </a:prstGeom>
          <a:ln w="19050">
            <a:solidFill>
              <a:schemeClr val="bg1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Cross 55"/>
          <p:cNvSpPr/>
          <p:nvPr/>
        </p:nvSpPr>
        <p:spPr>
          <a:xfrm rot="2734294">
            <a:off x="618324" y="2995195"/>
            <a:ext cx="223554" cy="223554"/>
          </a:xfrm>
          <a:prstGeom prst="plus">
            <a:avLst>
              <a:gd name="adj" fmla="val 46579"/>
            </a:avLst>
          </a:prstGeom>
          <a:solidFill>
            <a:schemeClr val="tx1"/>
          </a:solidFill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Cross 60"/>
          <p:cNvSpPr/>
          <p:nvPr/>
        </p:nvSpPr>
        <p:spPr>
          <a:xfrm rot="2734294">
            <a:off x="2098022" y="1597189"/>
            <a:ext cx="223554" cy="223554"/>
          </a:xfrm>
          <a:prstGeom prst="plus">
            <a:avLst>
              <a:gd name="adj" fmla="val 46579"/>
            </a:avLst>
          </a:prstGeom>
          <a:solidFill>
            <a:schemeClr val="tx1"/>
          </a:solidFill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Oval 74"/>
          <p:cNvSpPr/>
          <p:nvPr/>
        </p:nvSpPr>
        <p:spPr>
          <a:xfrm>
            <a:off x="2124600" y="3030049"/>
            <a:ext cx="170398" cy="170398"/>
          </a:xfrm>
          <a:prstGeom prst="ellipse">
            <a:avLst/>
          </a:prstGeom>
          <a:noFill/>
          <a:ln w="1905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6" name="Oval 75"/>
          <p:cNvSpPr/>
          <p:nvPr/>
        </p:nvSpPr>
        <p:spPr>
          <a:xfrm>
            <a:off x="662765" y="1618312"/>
            <a:ext cx="170398" cy="170398"/>
          </a:xfrm>
          <a:prstGeom prst="ellipse">
            <a:avLst/>
          </a:prstGeom>
          <a:noFill/>
          <a:ln w="1905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7473753" y="3602804"/>
            <a:ext cx="451047" cy="459421"/>
          </a:xfrm>
          <a:prstGeom prst="rect">
            <a:avLst/>
          </a:prstGeom>
          <a:noFill/>
          <a:ln w="19050">
            <a:noFill/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x</a:t>
            </a:r>
            <a:r>
              <a:rPr lang="en-US" baseline="-25000" dirty="0" smtClean="0"/>
              <a:t>1</a:t>
            </a:r>
            <a:endParaRPr lang="en-US" baseline="-25000" dirty="0"/>
          </a:p>
        </p:txBody>
      </p:sp>
      <p:sp>
        <p:nvSpPr>
          <p:cNvPr id="17" name="TextBox 16"/>
          <p:cNvSpPr txBox="1"/>
          <p:nvPr/>
        </p:nvSpPr>
        <p:spPr>
          <a:xfrm>
            <a:off x="4369667" y="1876897"/>
            <a:ext cx="451047" cy="4594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x</a:t>
            </a:r>
            <a:r>
              <a:rPr lang="en-US" baseline="-25000" dirty="0"/>
              <a:t>2</a:t>
            </a:r>
          </a:p>
        </p:txBody>
      </p:sp>
      <p:cxnSp>
        <p:nvCxnSpPr>
          <p:cNvPr id="18" name="Straight Arrow Connector 17"/>
          <p:cNvCxnSpPr/>
          <p:nvPr/>
        </p:nvCxnSpPr>
        <p:spPr>
          <a:xfrm flipV="1">
            <a:off x="4820714" y="1310835"/>
            <a:ext cx="0" cy="2482477"/>
          </a:xfrm>
          <a:prstGeom prst="straightConnector1">
            <a:avLst/>
          </a:prstGeom>
          <a:ln w="19050">
            <a:solidFill>
              <a:schemeClr val="bg1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>
            <a:off x="4685398" y="3602804"/>
            <a:ext cx="2776154" cy="0"/>
          </a:xfrm>
          <a:prstGeom prst="straightConnector1">
            <a:avLst/>
          </a:prstGeom>
          <a:ln w="19050">
            <a:solidFill>
              <a:schemeClr val="bg1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Cross 19"/>
          <p:cNvSpPr/>
          <p:nvPr/>
        </p:nvSpPr>
        <p:spPr>
          <a:xfrm rot="2734294">
            <a:off x="6935197" y="2131516"/>
            <a:ext cx="278084" cy="278085"/>
          </a:xfrm>
          <a:prstGeom prst="plus">
            <a:avLst>
              <a:gd name="adj" fmla="val 46579"/>
            </a:avLst>
          </a:prstGeom>
          <a:solidFill>
            <a:schemeClr val="tx1"/>
          </a:solidFill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7"/>
          <p:cNvGrpSpPr/>
          <p:nvPr/>
        </p:nvGrpSpPr>
        <p:grpSpPr>
          <a:xfrm>
            <a:off x="4953213" y="2467185"/>
            <a:ext cx="995725" cy="1007573"/>
            <a:chOff x="6214102" y="2477924"/>
            <a:chExt cx="995725" cy="1007573"/>
          </a:xfrm>
        </p:grpSpPr>
        <p:sp>
          <p:nvSpPr>
            <p:cNvPr id="21" name="Cross 20"/>
            <p:cNvSpPr/>
            <p:nvPr/>
          </p:nvSpPr>
          <p:spPr>
            <a:xfrm rot="2734294">
              <a:off x="6214103" y="3069178"/>
              <a:ext cx="278084" cy="278085"/>
            </a:xfrm>
            <a:prstGeom prst="plus">
              <a:avLst>
                <a:gd name="adj" fmla="val 46579"/>
              </a:avLst>
            </a:prstGeom>
            <a:solidFill>
              <a:schemeClr val="tx1"/>
            </a:solidFill>
            <a:ln w="190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Cross 21"/>
            <p:cNvSpPr/>
            <p:nvPr/>
          </p:nvSpPr>
          <p:spPr>
            <a:xfrm rot="2734294">
              <a:off x="6877612" y="3207412"/>
              <a:ext cx="278084" cy="278085"/>
            </a:xfrm>
            <a:prstGeom prst="plus">
              <a:avLst>
                <a:gd name="adj" fmla="val 46579"/>
              </a:avLst>
            </a:prstGeom>
            <a:solidFill>
              <a:schemeClr val="tx1"/>
            </a:solidFill>
            <a:ln w="190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Cross 22"/>
            <p:cNvSpPr/>
            <p:nvPr/>
          </p:nvSpPr>
          <p:spPr>
            <a:xfrm rot="2734294">
              <a:off x="6515400" y="2855457"/>
              <a:ext cx="278084" cy="278085"/>
            </a:xfrm>
            <a:prstGeom prst="plus">
              <a:avLst>
                <a:gd name="adj" fmla="val 46579"/>
              </a:avLst>
            </a:prstGeom>
            <a:solidFill>
              <a:schemeClr val="tx1"/>
            </a:solidFill>
            <a:ln w="190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Cross 23"/>
            <p:cNvSpPr/>
            <p:nvPr/>
          </p:nvSpPr>
          <p:spPr>
            <a:xfrm rot="2734294">
              <a:off x="6931743" y="2851048"/>
              <a:ext cx="278084" cy="278085"/>
            </a:xfrm>
            <a:prstGeom prst="plus">
              <a:avLst>
                <a:gd name="adj" fmla="val 46579"/>
              </a:avLst>
            </a:prstGeom>
            <a:solidFill>
              <a:schemeClr val="tx1"/>
            </a:solidFill>
            <a:ln w="190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Cross 24"/>
            <p:cNvSpPr/>
            <p:nvPr/>
          </p:nvSpPr>
          <p:spPr>
            <a:xfrm rot="2734294">
              <a:off x="6726221" y="2567063"/>
              <a:ext cx="278084" cy="278085"/>
            </a:xfrm>
            <a:prstGeom prst="plus">
              <a:avLst>
                <a:gd name="adj" fmla="val 46579"/>
              </a:avLst>
            </a:prstGeom>
            <a:solidFill>
              <a:schemeClr val="tx1"/>
            </a:solidFill>
            <a:ln w="190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Cross 25"/>
            <p:cNvSpPr/>
            <p:nvPr/>
          </p:nvSpPr>
          <p:spPr>
            <a:xfrm rot="2734294">
              <a:off x="6265721" y="2477923"/>
              <a:ext cx="278084" cy="278085"/>
            </a:xfrm>
            <a:prstGeom prst="plus">
              <a:avLst>
                <a:gd name="adj" fmla="val 46579"/>
              </a:avLst>
            </a:prstGeom>
            <a:solidFill>
              <a:schemeClr val="tx1"/>
            </a:solidFill>
            <a:ln w="190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6199736" y="1315617"/>
            <a:ext cx="1013544" cy="930616"/>
            <a:chOff x="4902760" y="1420012"/>
            <a:chExt cx="1013544" cy="930616"/>
          </a:xfrm>
        </p:grpSpPr>
        <p:sp>
          <p:nvSpPr>
            <p:cNvPr id="12" name="Cross 11"/>
            <p:cNvSpPr/>
            <p:nvPr/>
          </p:nvSpPr>
          <p:spPr>
            <a:xfrm rot="2734294">
              <a:off x="5352159" y="2072543"/>
              <a:ext cx="278084" cy="278085"/>
            </a:xfrm>
            <a:prstGeom prst="plus">
              <a:avLst>
                <a:gd name="adj" fmla="val 46579"/>
              </a:avLst>
            </a:prstGeom>
            <a:solidFill>
              <a:schemeClr val="tx1"/>
            </a:solidFill>
            <a:ln w="190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Cross 13"/>
            <p:cNvSpPr/>
            <p:nvPr/>
          </p:nvSpPr>
          <p:spPr>
            <a:xfrm rot="2734294">
              <a:off x="5638220" y="1738555"/>
              <a:ext cx="278084" cy="278085"/>
            </a:xfrm>
            <a:prstGeom prst="plus">
              <a:avLst>
                <a:gd name="adj" fmla="val 46579"/>
              </a:avLst>
            </a:prstGeom>
            <a:solidFill>
              <a:schemeClr val="tx1"/>
            </a:solidFill>
            <a:ln w="190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Cross 14"/>
            <p:cNvSpPr/>
            <p:nvPr/>
          </p:nvSpPr>
          <p:spPr>
            <a:xfrm rot="2734294">
              <a:off x="5232653" y="1719764"/>
              <a:ext cx="278084" cy="278085"/>
            </a:xfrm>
            <a:prstGeom prst="plus">
              <a:avLst>
                <a:gd name="adj" fmla="val 46579"/>
              </a:avLst>
            </a:prstGeom>
            <a:solidFill>
              <a:schemeClr val="tx1"/>
            </a:solidFill>
            <a:ln w="190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Cross 26"/>
            <p:cNvSpPr/>
            <p:nvPr/>
          </p:nvSpPr>
          <p:spPr>
            <a:xfrm rot="2734294">
              <a:off x="4902761" y="2000650"/>
              <a:ext cx="278084" cy="278085"/>
            </a:xfrm>
            <a:prstGeom prst="plus">
              <a:avLst>
                <a:gd name="adj" fmla="val 46579"/>
              </a:avLst>
            </a:prstGeom>
            <a:solidFill>
              <a:schemeClr val="tx1"/>
            </a:solidFill>
            <a:ln w="190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Cross 27"/>
            <p:cNvSpPr/>
            <p:nvPr/>
          </p:nvSpPr>
          <p:spPr>
            <a:xfrm rot="2734294">
              <a:off x="4956060" y="1420011"/>
              <a:ext cx="278084" cy="278085"/>
            </a:xfrm>
            <a:prstGeom prst="plus">
              <a:avLst>
                <a:gd name="adj" fmla="val 46579"/>
              </a:avLst>
            </a:prstGeom>
            <a:solidFill>
              <a:schemeClr val="tx1"/>
            </a:solidFill>
            <a:ln w="190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6119550" y="2544531"/>
            <a:ext cx="1098242" cy="869639"/>
            <a:chOff x="4898477" y="2610899"/>
            <a:chExt cx="1098242" cy="869639"/>
          </a:xfrm>
        </p:grpSpPr>
        <p:sp>
          <p:nvSpPr>
            <p:cNvPr id="9" name="Oval 8"/>
            <p:cNvSpPr/>
            <p:nvPr/>
          </p:nvSpPr>
          <p:spPr>
            <a:xfrm>
              <a:off x="4905744" y="2712525"/>
              <a:ext cx="211962" cy="211962"/>
            </a:xfrm>
            <a:prstGeom prst="ellipse">
              <a:avLst/>
            </a:prstGeom>
            <a:noFill/>
            <a:ln w="19050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Oval 33"/>
            <p:cNvSpPr/>
            <p:nvPr/>
          </p:nvSpPr>
          <p:spPr>
            <a:xfrm>
              <a:off x="5249772" y="3268576"/>
              <a:ext cx="211962" cy="211962"/>
            </a:xfrm>
            <a:prstGeom prst="ellipse">
              <a:avLst/>
            </a:prstGeom>
            <a:noFill/>
            <a:ln w="19050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Oval 34"/>
            <p:cNvSpPr/>
            <p:nvPr/>
          </p:nvSpPr>
          <p:spPr>
            <a:xfrm>
              <a:off x="5573935" y="3196086"/>
              <a:ext cx="211962" cy="211962"/>
            </a:xfrm>
            <a:prstGeom prst="ellipse">
              <a:avLst/>
            </a:prstGeom>
            <a:noFill/>
            <a:ln w="19050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Oval 36"/>
            <p:cNvSpPr/>
            <p:nvPr/>
          </p:nvSpPr>
          <p:spPr>
            <a:xfrm>
              <a:off x="4898477" y="3196086"/>
              <a:ext cx="211962" cy="211962"/>
            </a:xfrm>
            <a:prstGeom prst="ellipse">
              <a:avLst/>
            </a:prstGeom>
            <a:noFill/>
            <a:ln w="19050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Oval 37"/>
            <p:cNvSpPr/>
            <p:nvPr/>
          </p:nvSpPr>
          <p:spPr>
            <a:xfrm>
              <a:off x="5355224" y="2956930"/>
              <a:ext cx="211962" cy="211962"/>
            </a:xfrm>
            <a:prstGeom prst="ellipse">
              <a:avLst/>
            </a:prstGeom>
            <a:noFill/>
            <a:ln w="19050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Oval 38"/>
            <p:cNvSpPr/>
            <p:nvPr/>
          </p:nvSpPr>
          <p:spPr>
            <a:xfrm>
              <a:off x="5784757" y="2850949"/>
              <a:ext cx="211962" cy="211962"/>
            </a:xfrm>
            <a:prstGeom prst="ellipse">
              <a:avLst/>
            </a:prstGeom>
            <a:noFill/>
            <a:ln w="19050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Oval 39"/>
            <p:cNvSpPr/>
            <p:nvPr/>
          </p:nvSpPr>
          <p:spPr>
            <a:xfrm>
              <a:off x="5342443" y="2610899"/>
              <a:ext cx="211962" cy="211962"/>
            </a:xfrm>
            <a:prstGeom prst="ellipse">
              <a:avLst/>
            </a:prstGeom>
            <a:noFill/>
            <a:ln w="19050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4912613" y="1335843"/>
            <a:ext cx="1098241" cy="1040696"/>
            <a:chOff x="6208539" y="1406673"/>
            <a:chExt cx="1098241" cy="1040696"/>
          </a:xfrm>
        </p:grpSpPr>
        <p:sp>
          <p:nvSpPr>
            <p:cNvPr id="77" name="Oval 76"/>
            <p:cNvSpPr/>
            <p:nvPr/>
          </p:nvSpPr>
          <p:spPr>
            <a:xfrm>
              <a:off x="6304672" y="1651598"/>
              <a:ext cx="211962" cy="211962"/>
            </a:xfrm>
            <a:prstGeom prst="ellipse">
              <a:avLst/>
            </a:prstGeom>
            <a:noFill/>
            <a:ln w="19050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" name="Oval 78"/>
            <p:cNvSpPr/>
            <p:nvPr/>
          </p:nvSpPr>
          <p:spPr>
            <a:xfrm>
              <a:off x="6559833" y="2064350"/>
              <a:ext cx="211962" cy="211962"/>
            </a:xfrm>
            <a:prstGeom prst="ellipse">
              <a:avLst/>
            </a:prstGeom>
            <a:noFill/>
            <a:ln w="19050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" name="Oval 79"/>
            <p:cNvSpPr/>
            <p:nvPr/>
          </p:nvSpPr>
          <p:spPr>
            <a:xfrm>
              <a:off x="6990945" y="2235407"/>
              <a:ext cx="211962" cy="211962"/>
            </a:xfrm>
            <a:prstGeom prst="ellipse">
              <a:avLst/>
            </a:prstGeom>
            <a:noFill/>
            <a:ln w="19050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" name="Oval 80"/>
            <p:cNvSpPr/>
            <p:nvPr/>
          </p:nvSpPr>
          <p:spPr>
            <a:xfrm>
              <a:off x="6208539" y="1991861"/>
              <a:ext cx="211962" cy="211962"/>
            </a:xfrm>
            <a:prstGeom prst="ellipse">
              <a:avLst/>
            </a:prstGeom>
            <a:noFill/>
            <a:ln w="19050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" name="Oval 81"/>
            <p:cNvSpPr/>
            <p:nvPr/>
          </p:nvSpPr>
          <p:spPr>
            <a:xfrm>
              <a:off x="6665286" y="1752705"/>
              <a:ext cx="211962" cy="211962"/>
            </a:xfrm>
            <a:prstGeom prst="ellipse">
              <a:avLst/>
            </a:prstGeom>
            <a:noFill/>
            <a:ln w="19050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" name="Oval 82"/>
            <p:cNvSpPr/>
            <p:nvPr/>
          </p:nvSpPr>
          <p:spPr>
            <a:xfrm>
              <a:off x="7094818" y="1646723"/>
              <a:ext cx="211962" cy="211962"/>
            </a:xfrm>
            <a:prstGeom prst="ellipse">
              <a:avLst/>
            </a:prstGeom>
            <a:noFill/>
            <a:ln w="19050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" name="Oval 83"/>
            <p:cNvSpPr/>
            <p:nvPr/>
          </p:nvSpPr>
          <p:spPr>
            <a:xfrm>
              <a:off x="6652504" y="1406673"/>
              <a:ext cx="211962" cy="211962"/>
            </a:xfrm>
            <a:prstGeom prst="ellipse">
              <a:avLst/>
            </a:prstGeom>
            <a:noFill/>
            <a:ln w="19050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93" name="Group 92"/>
          <p:cNvGrpSpPr/>
          <p:nvPr/>
        </p:nvGrpSpPr>
        <p:grpSpPr>
          <a:xfrm>
            <a:off x="572032" y="3638550"/>
            <a:ext cx="3009368" cy="1066800"/>
            <a:chOff x="572032" y="3638550"/>
            <a:chExt cx="2544238" cy="864870"/>
          </a:xfrm>
        </p:grpSpPr>
        <p:pic>
          <p:nvPicPr>
            <p:cNvPr id="88" name="Picture 87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2032" y="3638550"/>
              <a:ext cx="1693545" cy="232410"/>
            </a:xfrm>
            <a:prstGeom prst="rect">
              <a:avLst/>
            </a:prstGeom>
          </p:spPr>
        </p:pic>
        <p:pic>
          <p:nvPicPr>
            <p:cNvPr id="90" name="Picture 89"/>
            <p:cNvPicPr>
              <a:picLocks noChangeAspect="1"/>
            </p:cNvPicPr>
            <p:nvPr>
              <p:custDataLst>
                <p:tags r:id="rId4"/>
              </p:custDataLst>
            </p:nvPr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40441" y="3952875"/>
              <a:ext cx="1419225" cy="219075"/>
            </a:xfrm>
            <a:prstGeom prst="rect">
              <a:avLst/>
            </a:prstGeom>
          </p:spPr>
        </p:pic>
        <p:pic>
          <p:nvPicPr>
            <p:cNvPr id="92" name="Picture 91"/>
            <p:cNvPicPr>
              <a:picLocks noChangeAspect="1"/>
            </p:cNvPicPr>
            <p:nvPr>
              <p:custDataLst>
                <p:tags r:id="rId5"/>
              </p:custDataLst>
            </p:nvPr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45535" y="4248150"/>
              <a:ext cx="2070735" cy="255270"/>
            </a:xfrm>
            <a:prstGeom prst="rect">
              <a:avLst/>
            </a:prstGeom>
          </p:spPr>
        </p:pic>
      </p:grpSp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13" name="Ink 12"/>
              <p14:cNvContentPartPr/>
              <p14:nvPr/>
            </p14:nvContentPartPr>
            <p14:xfrm>
              <a:off x="170640" y="922680"/>
              <a:ext cx="7368840" cy="3855960"/>
            </p14:xfrm>
          </p:contentPart>
        </mc:Choice>
        <mc:Fallback xmlns="">
          <p:pic>
            <p:nvPicPr>
              <p:cNvPr id="13" name="Ink 12"/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160200" y="913320"/>
                <a:ext cx="7390800" cy="38721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27502711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  <p:bldP spid="20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1000" y="285750"/>
            <a:ext cx="4343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Simple example: AND</a:t>
            </a:r>
            <a:endParaRPr lang="en-US" sz="2400" b="1" dirty="0"/>
          </a:p>
        </p:txBody>
      </p:sp>
      <p:pic>
        <p:nvPicPr>
          <p:cNvPr id="5" name="Picture 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216" y="893117"/>
            <a:ext cx="1533525" cy="25336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540" y="1276350"/>
            <a:ext cx="1699260" cy="234315"/>
          </a:xfrm>
          <a:prstGeom prst="rect">
            <a:avLst/>
          </a:prstGeom>
        </p:spPr>
      </p:pic>
      <p:sp>
        <p:nvSpPr>
          <p:cNvPr id="67" name="Oval 66"/>
          <p:cNvSpPr/>
          <p:nvPr/>
        </p:nvSpPr>
        <p:spPr>
          <a:xfrm>
            <a:off x="402272" y="3238405"/>
            <a:ext cx="527000" cy="522344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Oval 67"/>
          <p:cNvSpPr/>
          <p:nvPr/>
        </p:nvSpPr>
        <p:spPr>
          <a:xfrm>
            <a:off x="402272" y="2559359"/>
            <a:ext cx="527000" cy="522344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9" name="Oval 68"/>
          <p:cNvSpPr/>
          <p:nvPr/>
        </p:nvSpPr>
        <p:spPr>
          <a:xfrm>
            <a:off x="402272" y="1880312"/>
            <a:ext cx="527000" cy="522344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0" name="Straight Arrow Connector 69"/>
          <p:cNvCxnSpPr>
            <a:stCxn id="74" idx="6"/>
          </p:cNvCxnSpPr>
          <p:nvPr/>
        </p:nvCxnSpPr>
        <p:spPr>
          <a:xfrm>
            <a:off x="2576822" y="2812442"/>
            <a:ext cx="527000" cy="1089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Arrow Connector 70"/>
          <p:cNvCxnSpPr>
            <a:stCxn id="69" idx="6"/>
            <a:endCxn id="74" idx="2"/>
          </p:cNvCxnSpPr>
          <p:nvPr/>
        </p:nvCxnSpPr>
        <p:spPr>
          <a:xfrm>
            <a:off x="929272" y="2141484"/>
            <a:ext cx="1120550" cy="670957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Arrow Connector 71"/>
          <p:cNvCxnSpPr>
            <a:endCxn id="74" idx="2"/>
          </p:cNvCxnSpPr>
          <p:nvPr/>
        </p:nvCxnSpPr>
        <p:spPr>
          <a:xfrm flipV="1">
            <a:off x="929272" y="2812441"/>
            <a:ext cx="1120550" cy="809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Straight Arrow Connector 72"/>
          <p:cNvCxnSpPr>
            <a:stCxn id="67" idx="6"/>
            <a:endCxn id="74" idx="2"/>
          </p:cNvCxnSpPr>
          <p:nvPr/>
        </p:nvCxnSpPr>
        <p:spPr>
          <a:xfrm flipV="1">
            <a:off x="929272" y="2812441"/>
            <a:ext cx="1120550" cy="687137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4" name="Oval 73"/>
          <p:cNvSpPr/>
          <p:nvPr/>
        </p:nvSpPr>
        <p:spPr>
          <a:xfrm>
            <a:off x="2049822" y="2551269"/>
            <a:ext cx="527000" cy="522344"/>
          </a:xfrm>
          <a:prstGeom prst="ellipse">
            <a:avLst/>
          </a:prstGeom>
          <a:solidFill>
            <a:schemeClr val="bg1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6" name="Picture 85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329" y="2772423"/>
            <a:ext cx="222885" cy="150495"/>
          </a:xfrm>
          <a:prstGeom prst="rect">
            <a:avLst/>
          </a:prstGeom>
        </p:spPr>
      </p:pic>
      <p:pic>
        <p:nvPicPr>
          <p:cNvPr id="87" name="Picture 86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672" y="3445523"/>
            <a:ext cx="228600" cy="15049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672" y="2082651"/>
            <a:ext cx="228600" cy="150395"/>
          </a:xfrm>
          <a:prstGeom prst="rect">
            <a:avLst/>
          </a:prstGeom>
        </p:spPr>
      </p:pic>
      <p:graphicFrame>
        <p:nvGraphicFramePr>
          <p:cNvPr id="94" name="Table 9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58795196"/>
              </p:ext>
            </p:extLst>
          </p:nvPr>
        </p:nvGraphicFramePr>
        <p:xfrm>
          <a:off x="4648200" y="2794761"/>
          <a:ext cx="4191000" cy="1598169"/>
        </p:xfrm>
        <a:graphic>
          <a:graphicData uri="http://schemas.openxmlformats.org/drawingml/2006/table">
            <a:tbl>
              <a:tblPr>
                <a:tableStyleId>{2D5ABB26-0587-4C30-8999-92F81FD0307C}</a:tableStyleId>
              </a:tblPr>
              <a:tblGrid>
                <a:gridCol w="1028700"/>
                <a:gridCol w="1028700"/>
                <a:gridCol w="2133600"/>
              </a:tblGrid>
              <a:tr h="348489">
                <a:tc>
                  <a:txBody>
                    <a:bodyPr/>
                    <a:lstStyle/>
                    <a:p>
                      <a:pPr algn="ctr" fontAlgn="b"/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 anchor="b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800" b="1" i="0" u="none" strike="noStrike" dirty="0" smtClean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2000" b="1" i="0" u="none" strike="noStrike" dirty="0" smtClean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99003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0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 anchor="b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0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</a:tr>
              <a:tr h="299003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0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 anchor="b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</a:tr>
              <a:tr h="299003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 anchor="b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0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</a:tr>
              <a:tr h="299003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 anchor="b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pic>
        <p:nvPicPr>
          <p:cNvPr id="11" name="Picture 10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9833" y="2903755"/>
            <a:ext cx="267462" cy="180594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0280" y="2887183"/>
            <a:ext cx="274320" cy="180594"/>
          </a:xfrm>
          <a:prstGeom prst="rect">
            <a:avLst/>
          </a:prstGeom>
        </p:spPr>
      </p:pic>
      <p:cxnSp>
        <p:nvCxnSpPr>
          <p:cNvPr id="103" name="Straight Arrow Connector 102"/>
          <p:cNvCxnSpPr/>
          <p:nvPr/>
        </p:nvCxnSpPr>
        <p:spPr>
          <a:xfrm flipV="1">
            <a:off x="6629400" y="235928"/>
            <a:ext cx="0" cy="1995680"/>
          </a:xfrm>
          <a:prstGeom prst="straightConnector1">
            <a:avLst/>
          </a:prstGeom>
          <a:ln w="19050">
            <a:solidFill>
              <a:schemeClr val="bg1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" name="Straight Arrow Connector 103"/>
          <p:cNvCxnSpPr/>
          <p:nvPr/>
        </p:nvCxnSpPr>
        <p:spPr>
          <a:xfrm>
            <a:off x="4724400" y="2078457"/>
            <a:ext cx="4027987" cy="0"/>
          </a:xfrm>
          <a:prstGeom prst="straightConnector1">
            <a:avLst/>
          </a:prstGeom>
          <a:ln w="19050">
            <a:solidFill>
              <a:schemeClr val="bg1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9" name="Straight Connector 108"/>
          <p:cNvCxnSpPr/>
          <p:nvPr/>
        </p:nvCxnSpPr>
        <p:spPr>
          <a:xfrm>
            <a:off x="6586728" y="438150"/>
            <a:ext cx="82550" cy="0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43" name="Picture 42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0225" y="525633"/>
            <a:ext cx="298450" cy="176957"/>
          </a:xfrm>
          <a:prstGeom prst="rect">
            <a:avLst/>
          </a:prstGeom>
        </p:spPr>
      </p:pic>
      <p:pic>
        <p:nvPicPr>
          <p:cNvPr id="112" name="Picture 111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0401" y="2667648"/>
            <a:ext cx="690562" cy="28472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284976" y="319796"/>
            <a:ext cx="364202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 dirty="0" smtClean="0"/>
              <a:t>1.0</a:t>
            </a:r>
            <a:endParaRPr lang="en-US" sz="1050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1">
            <p14:nvContentPartPr>
              <p14:cNvPr id="4" name="Ink 3"/>
              <p14:cNvContentPartPr/>
              <p14:nvPr/>
            </p14:nvContentPartPr>
            <p14:xfrm>
              <a:off x="170640" y="829800"/>
              <a:ext cx="7526160" cy="4106520"/>
            </p14:xfrm>
          </p:contentPart>
        </mc:Choice>
        <mc:Fallback xmlns="">
          <p:pic>
            <p:nvPicPr>
              <p:cNvPr id="4" name="Ink 3"/>
              <p:cNvPicPr/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160560" y="825480"/>
                <a:ext cx="7540920" cy="4121640"/>
              </a:xfrm>
              <a:prstGeom prst="rect">
                <a:avLst/>
              </a:prstGeom>
            </p:spPr>
          </p:pic>
        </mc:Fallback>
      </mc:AlternateContent>
      <p:pic>
        <p:nvPicPr>
          <p:cNvPr id="27" name="Picture 26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27998" y="2791106"/>
            <a:ext cx="737604" cy="304119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6" name="Ink 5"/>
              <p14:cNvContentPartPr/>
              <p14:nvPr/>
            </p14:nvContentPartPr>
            <p14:xfrm>
              <a:off x="85320" y="436320"/>
              <a:ext cx="8940600" cy="4464000"/>
            </p14:xfrm>
          </p:contentPart>
        </mc:Choice>
        <mc:Fallback xmlns="">
          <p:pic>
            <p:nvPicPr>
              <p:cNvPr id="6" name="Ink 5"/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74160" y="426240"/>
                <a:ext cx="8961840" cy="44802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15617322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" grpId="0" animBg="1"/>
      <p:bldP spid="3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1000" y="285750"/>
            <a:ext cx="6400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Example: OR function</a:t>
            </a:r>
            <a:endParaRPr lang="en-US" sz="2400" b="1" dirty="0"/>
          </a:p>
        </p:txBody>
      </p:sp>
      <p:sp>
        <p:nvSpPr>
          <p:cNvPr id="67" name="Oval 66"/>
          <p:cNvSpPr/>
          <p:nvPr/>
        </p:nvSpPr>
        <p:spPr>
          <a:xfrm>
            <a:off x="655015" y="2811406"/>
            <a:ext cx="527000" cy="522344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Oval 67"/>
          <p:cNvSpPr/>
          <p:nvPr/>
        </p:nvSpPr>
        <p:spPr>
          <a:xfrm>
            <a:off x="655015" y="2132360"/>
            <a:ext cx="527000" cy="522344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9" name="Oval 68"/>
          <p:cNvSpPr/>
          <p:nvPr/>
        </p:nvSpPr>
        <p:spPr>
          <a:xfrm>
            <a:off x="655015" y="1453313"/>
            <a:ext cx="527000" cy="522344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0" name="Straight Arrow Connector 69"/>
          <p:cNvCxnSpPr>
            <a:stCxn id="74" idx="6"/>
          </p:cNvCxnSpPr>
          <p:nvPr/>
        </p:nvCxnSpPr>
        <p:spPr>
          <a:xfrm>
            <a:off x="2829565" y="2385443"/>
            <a:ext cx="527000" cy="1089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Arrow Connector 70"/>
          <p:cNvCxnSpPr>
            <a:stCxn id="69" idx="6"/>
            <a:endCxn id="74" idx="2"/>
          </p:cNvCxnSpPr>
          <p:nvPr/>
        </p:nvCxnSpPr>
        <p:spPr>
          <a:xfrm>
            <a:off x="1182015" y="1714485"/>
            <a:ext cx="1120550" cy="670957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Arrow Connector 71"/>
          <p:cNvCxnSpPr>
            <a:endCxn id="74" idx="2"/>
          </p:cNvCxnSpPr>
          <p:nvPr/>
        </p:nvCxnSpPr>
        <p:spPr>
          <a:xfrm flipV="1">
            <a:off x="1182015" y="2385442"/>
            <a:ext cx="1120550" cy="809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Straight Arrow Connector 72"/>
          <p:cNvCxnSpPr>
            <a:stCxn id="67" idx="6"/>
            <a:endCxn id="74" idx="2"/>
          </p:cNvCxnSpPr>
          <p:nvPr/>
        </p:nvCxnSpPr>
        <p:spPr>
          <a:xfrm flipV="1">
            <a:off x="1182015" y="2385442"/>
            <a:ext cx="1120550" cy="687137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4" name="Oval 73"/>
          <p:cNvSpPr/>
          <p:nvPr/>
        </p:nvSpPr>
        <p:spPr>
          <a:xfrm>
            <a:off x="2302565" y="2124270"/>
            <a:ext cx="527000" cy="522344"/>
          </a:xfrm>
          <a:prstGeom prst="ellipse">
            <a:avLst/>
          </a:prstGeom>
          <a:solidFill>
            <a:schemeClr val="bg1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9000" y="2247231"/>
            <a:ext cx="619125" cy="255270"/>
          </a:xfrm>
          <a:prstGeom prst="rect">
            <a:avLst/>
          </a:prstGeom>
        </p:spPr>
      </p:pic>
      <p:pic>
        <p:nvPicPr>
          <p:cNvPr id="86" name="Picture 85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072" y="2345424"/>
            <a:ext cx="222885" cy="150495"/>
          </a:xfrm>
          <a:prstGeom prst="rect">
            <a:avLst/>
          </a:prstGeom>
        </p:spPr>
      </p:pic>
      <p:pic>
        <p:nvPicPr>
          <p:cNvPr id="87" name="Picture 86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415" y="3018524"/>
            <a:ext cx="228600" cy="15049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415" y="1655652"/>
            <a:ext cx="228600" cy="150395"/>
          </a:xfrm>
          <a:prstGeom prst="rect">
            <a:avLst/>
          </a:prstGeom>
        </p:spPr>
      </p:pic>
      <p:graphicFrame>
        <p:nvGraphicFramePr>
          <p:cNvPr id="94" name="Table 9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0824466"/>
              </p:ext>
            </p:extLst>
          </p:nvPr>
        </p:nvGraphicFramePr>
        <p:xfrm>
          <a:off x="4495800" y="1575561"/>
          <a:ext cx="4191000" cy="2171699"/>
        </p:xfrm>
        <a:graphic>
          <a:graphicData uri="http://schemas.openxmlformats.org/drawingml/2006/table">
            <a:tbl>
              <a:tblPr>
                <a:tableStyleId>{2D5ABB26-0587-4C30-8999-92F81FD0307C}</a:tableStyleId>
              </a:tblPr>
              <a:tblGrid>
                <a:gridCol w="1028700"/>
                <a:gridCol w="1028700"/>
                <a:gridCol w="2133600"/>
              </a:tblGrid>
              <a:tr h="348489">
                <a:tc>
                  <a:txBody>
                    <a:bodyPr/>
                    <a:lstStyle/>
                    <a:p>
                      <a:pPr algn="ctr" fontAlgn="b"/>
                      <a:endParaRPr lang="en-US" sz="28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 anchor="b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2400" b="1" i="0" u="none" strike="noStrike" dirty="0" smtClean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2800" b="1" i="0" u="none" strike="noStrike" dirty="0" smtClean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99003"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0</a:t>
                      </a:r>
                      <a:endParaRPr lang="en-US" sz="28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 anchor="b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0</a:t>
                      </a:r>
                      <a:endParaRPr lang="en-US" sz="28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28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</a:tr>
              <a:tr h="299003"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0</a:t>
                      </a:r>
                      <a:endParaRPr lang="en-US" sz="28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 anchor="b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</a:t>
                      </a:r>
                      <a:endParaRPr lang="en-US" sz="28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28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</a:tr>
              <a:tr h="299003"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</a:t>
                      </a:r>
                      <a:endParaRPr lang="en-US" sz="28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 anchor="b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0</a:t>
                      </a:r>
                      <a:endParaRPr lang="en-US" sz="28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28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</a:tr>
              <a:tr h="299003"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</a:t>
                      </a:r>
                      <a:endParaRPr lang="en-US" sz="28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 anchor="b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</a:t>
                      </a:r>
                      <a:endParaRPr lang="en-US" sz="28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28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pic>
        <p:nvPicPr>
          <p:cNvPr id="11" name="Picture 10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2135" y="1647217"/>
            <a:ext cx="378058" cy="25527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1164" y="1630645"/>
            <a:ext cx="387752" cy="255270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7196" y="1577868"/>
            <a:ext cx="875134" cy="360824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378350" y="1677523"/>
            <a:ext cx="42191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-10</a:t>
            </a:r>
            <a:endParaRPr lang="en-US" sz="1400" dirty="0"/>
          </a:p>
        </p:txBody>
      </p:sp>
      <p:sp>
        <p:nvSpPr>
          <p:cNvPr id="20" name="TextBox 19"/>
          <p:cNvSpPr txBox="1"/>
          <p:nvPr/>
        </p:nvSpPr>
        <p:spPr>
          <a:xfrm>
            <a:off x="1330125" y="2149275"/>
            <a:ext cx="36740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20</a:t>
            </a:r>
            <a:endParaRPr lang="en-US" sz="1400" dirty="0"/>
          </a:p>
        </p:txBody>
      </p:sp>
      <p:sp>
        <p:nvSpPr>
          <p:cNvPr id="21" name="TextBox 20"/>
          <p:cNvSpPr txBox="1"/>
          <p:nvPr/>
        </p:nvSpPr>
        <p:spPr>
          <a:xfrm>
            <a:off x="1306975" y="2616218"/>
            <a:ext cx="36740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20</a:t>
            </a:r>
            <a:endParaRPr lang="en-US" sz="1400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5" name="Ink 4"/>
              <p14:cNvContentPartPr/>
              <p14:nvPr/>
            </p14:nvContentPartPr>
            <p14:xfrm>
              <a:off x="1357200" y="2046240"/>
              <a:ext cx="7339680" cy="2067120"/>
            </p14:xfrm>
          </p:contentPart>
        </mc:Choice>
        <mc:Fallback xmlns="">
          <p:pic>
            <p:nvPicPr>
              <p:cNvPr id="5" name="Ink 4"/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1348200" y="2037240"/>
                <a:ext cx="7360200" cy="20876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9063501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4191000" y="742950"/>
            <a:ext cx="4407745" cy="14287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Neural Networks: Representation</a:t>
            </a:r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4224865" y="2150528"/>
            <a:ext cx="429768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Title 1"/>
          <p:cNvSpPr>
            <a:spLocks noGrp="1"/>
          </p:cNvSpPr>
          <p:nvPr>
            <p:ph type="ctrTitle" idx="4294967295"/>
          </p:nvPr>
        </p:nvSpPr>
        <p:spPr>
          <a:xfrm>
            <a:off x="4191000" y="2266950"/>
            <a:ext cx="4495800" cy="1676400"/>
          </a:xfrm>
        </p:spPr>
        <p:txBody>
          <a:bodyPr>
            <a:noAutofit/>
          </a:bodyPr>
          <a:lstStyle/>
          <a:p>
            <a:pPr algn="l"/>
            <a:r>
              <a:rPr lang="en-US" sz="4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Examples and intuitions II</a:t>
            </a:r>
            <a:endParaRPr lang="en-US" sz="48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2" name="Picture 2" descr="C:\Users\ang\Desktop\iStock_000012344803Large.jpg"/>
          <p:cNvPicPr>
            <a:picLocks noChangeAspect="1" noChangeArrowheads="1"/>
          </p:cNvPicPr>
          <p:nvPr/>
        </p:nvPicPr>
        <p:blipFill>
          <a:blip r:embed="rId3" cstate="print"/>
          <a:srcRect b="7246"/>
          <a:stretch>
            <a:fillRect/>
          </a:stretch>
        </p:blipFill>
        <p:spPr bwMode="auto">
          <a:xfrm>
            <a:off x="685800" y="361950"/>
            <a:ext cx="3200400" cy="3657600"/>
          </a:xfrm>
          <a:prstGeom prst="rect">
            <a:avLst/>
          </a:prstGeom>
          <a:noFill/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838200" y="3867150"/>
            <a:ext cx="2895600" cy="8382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Machine Learning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32635494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800" y="512064"/>
            <a:ext cx="1720215" cy="30937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2600" y="512064"/>
            <a:ext cx="1453515" cy="306705"/>
          </a:xfrm>
          <a:prstGeom prst="rect">
            <a:avLst/>
          </a:prstGeom>
        </p:spPr>
      </p:pic>
      <p:cxnSp>
        <p:nvCxnSpPr>
          <p:cNvPr id="8" name="Straight Connector 7"/>
          <p:cNvCxnSpPr/>
          <p:nvPr/>
        </p:nvCxnSpPr>
        <p:spPr>
          <a:xfrm>
            <a:off x="457200" y="1047750"/>
            <a:ext cx="82296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381000" y="1200150"/>
            <a:ext cx="4343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Negation:</a:t>
            </a:r>
            <a:endParaRPr lang="en-US" sz="2400" b="1" dirty="0"/>
          </a:p>
        </p:txBody>
      </p:sp>
      <p:sp>
        <p:nvSpPr>
          <p:cNvPr id="11" name="Oval 10"/>
          <p:cNvSpPr/>
          <p:nvPr/>
        </p:nvSpPr>
        <p:spPr>
          <a:xfrm>
            <a:off x="655015" y="2875386"/>
            <a:ext cx="527000" cy="522344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655015" y="2196339"/>
            <a:ext cx="527000" cy="522344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3" name="Straight Arrow Connector 12"/>
          <p:cNvCxnSpPr>
            <a:stCxn id="17" idx="6"/>
          </p:cNvCxnSpPr>
          <p:nvPr/>
        </p:nvCxnSpPr>
        <p:spPr>
          <a:xfrm>
            <a:off x="2660600" y="2772032"/>
            <a:ext cx="527000" cy="1089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>
            <a:stCxn id="12" idx="6"/>
            <a:endCxn id="17" idx="2"/>
          </p:cNvCxnSpPr>
          <p:nvPr/>
        </p:nvCxnSpPr>
        <p:spPr>
          <a:xfrm>
            <a:off x="1182015" y="2457511"/>
            <a:ext cx="951585" cy="31452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>
            <a:stCxn id="11" idx="6"/>
            <a:endCxn id="17" idx="2"/>
          </p:cNvCxnSpPr>
          <p:nvPr/>
        </p:nvCxnSpPr>
        <p:spPr>
          <a:xfrm flipV="1">
            <a:off x="1182015" y="2772031"/>
            <a:ext cx="951585" cy="364527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Oval 16"/>
          <p:cNvSpPr/>
          <p:nvPr/>
        </p:nvSpPr>
        <p:spPr>
          <a:xfrm>
            <a:off x="2133600" y="2510859"/>
            <a:ext cx="527000" cy="522344"/>
          </a:xfrm>
          <a:prstGeom prst="ellipse">
            <a:avLst/>
          </a:prstGeom>
          <a:solidFill>
            <a:schemeClr val="bg1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17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0035" y="2633820"/>
            <a:ext cx="778565" cy="321008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072" y="3088450"/>
            <a:ext cx="222885" cy="150495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415" y="2398678"/>
            <a:ext cx="228600" cy="150395"/>
          </a:xfrm>
          <a:prstGeom prst="rect">
            <a:avLst/>
          </a:prstGeom>
        </p:spPr>
      </p:pic>
      <p:graphicFrame>
        <p:nvGraphicFramePr>
          <p:cNvPr id="22" name="Table 2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89848523"/>
              </p:ext>
            </p:extLst>
          </p:nvPr>
        </p:nvGraphicFramePr>
        <p:xfrm>
          <a:off x="4495800" y="1962150"/>
          <a:ext cx="3162300" cy="1485900"/>
        </p:xfrm>
        <a:graphic>
          <a:graphicData uri="http://schemas.openxmlformats.org/drawingml/2006/table">
            <a:tbl>
              <a:tblPr>
                <a:tableStyleId>{2D5ABB26-0587-4C30-8999-92F81FD0307C}</a:tableStyleId>
              </a:tblPr>
              <a:tblGrid>
                <a:gridCol w="1028700"/>
                <a:gridCol w="2133600"/>
              </a:tblGrid>
              <a:tr h="348489">
                <a:tc>
                  <a:txBody>
                    <a:bodyPr/>
                    <a:lstStyle/>
                    <a:p>
                      <a:pPr algn="ctr" fontAlgn="b"/>
                      <a:endParaRPr lang="en-US" sz="2800" b="1" i="0" u="none" strike="noStrike" dirty="0" smtClean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3200" b="1" i="0" u="none" strike="noStrike" dirty="0" smtClean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99003">
                <a:tc>
                  <a:txBody>
                    <a:bodyPr/>
                    <a:lstStyle/>
                    <a:p>
                      <a:pPr algn="ctr" fontAlgn="b"/>
                      <a:r>
                        <a:rPr lang="en-US" sz="3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0</a:t>
                      </a:r>
                      <a:endParaRPr lang="en-US" sz="32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32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</a:tr>
              <a:tr h="299003">
                <a:tc>
                  <a:txBody>
                    <a:bodyPr/>
                    <a:lstStyle/>
                    <a:p>
                      <a:pPr algn="ctr" fontAlgn="b"/>
                      <a:r>
                        <a:rPr lang="en-US" sz="3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</a:t>
                      </a:r>
                      <a:endParaRPr lang="en-US" sz="32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32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pic>
        <p:nvPicPr>
          <p:cNvPr id="23" name="Picture 22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7432" y="2120991"/>
            <a:ext cx="370367" cy="250077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4600" y="2038350"/>
            <a:ext cx="857331" cy="353484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015" y="3975494"/>
            <a:ext cx="2827782" cy="306324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5395" y="3975494"/>
            <a:ext cx="3493008" cy="306324"/>
          </a:xfrm>
          <a:prstGeom prst="rect">
            <a:avLst/>
          </a:prstGeom>
        </p:spPr>
      </p:pic>
      <p:cxnSp>
        <p:nvCxnSpPr>
          <p:cNvPr id="32" name="Straight Connector 31"/>
          <p:cNvCxnSpPr/>
          <p:nvPr/>
        </p:nvCxnSpPr>
        <p:spPr>
          <a:xfrm>
            <a:off x="4191000" y="3790950"/>
            <a:ext cx="0" cy="114300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2" name="Ink 1"/>
              <p14:cNvContentPartPr/>
              <p14:nvPr/>
            </p14:nvContentPartPr>
            <p14:xfrm>
              <a:off x="292320" y="279000"/>
              <a:ext cx="8412120" cy="4728600"/>
            </p14:xfrm>
          </p:contentPart>
        </mc:Choice>
        <mc:Fallback xmlns="">
          <p:pic>
            <p:nvPicPr>
              <p:cNvPr id="2" name="Ink 1"/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283680" y="270000"/>
                <a:ext cx="8430840" cy="47458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5270654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1000" y="285750"/>
            <a:ext cx="4343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Putting it together: </a:t>
            </a:r>
            <a:endParaRPr lang="en-US" sz="2400" b="1" dirty="0"/>
          </a:p>
        </p:txBody>
      </p:sp>
      <p:pic>
        <p:nvPicPr>
          <p:cNvPr id="4" name="Picture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1330" y="393227"/>
            <a:ext cx="1703070" cy="262890"/>
          </a:xfrm>
          <a:prstGeom prst="rect">
            <a:avLst/>
          </a:prstGeom>
        </p:spPr>
      </p:pic>
      <p:grpSp>
        <p:nvGrpSpPr>
          <p:cNvPr id="17" name="Group 16"/>
          <p:cNvGrpSpPr/>
          <p:nvPr/>
        </p:nvGrpSpPr>
        <p:grpSpPr>
          <a:xfrm>
            <a:off x="513598" y="903051"/>
            <a:ext cx="2521194" cy="1376504"/>
            <a:chOff x="402272" y="1880312"/>
            <a:chExt cx="3488691" cy="1880437"/>
          </a:xfrm>
        </p:grpSpPr>
        <p:sp>
          <p:nvSpPr>
            <p:cNvPr id="5" name="Oval 4"/>
            <p:cNvSpPr/>
            <p:nvPr/>
          </p:nvSpPr>
          <p:spPr>
            <a:xfrm>
              <a:off x="402272" y="3238405"/>
              <a:ext cx="527000" cy="522344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Oval 5"/>
            <p:cNvSpPr/>
            <p:nvPr/>
          </p:nvSpPr>
          <p:spPr>
            <a:xfrm>
              <a:off x="402272" y="2559359"/>
              <a:ext cx="527000" cy="522344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Oval 6"/>
            <p:cNvSpPr/>
            <p:nvPr/>
          </p:nvSpPr>
          <p:spPr>
            <a:xfrm>
              <a:off x="402272" y="1880312"/>
              <a:ext cx="527000" cy="522344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8" name="Straight Arrow Connector 7"/>
            <p:cNvCxnSpPr>
              <a:stCxn id="12" idx="6"/>
            </p:cNvCxnSpPr>
            <p:nvPr/>
          </p:nvCxnSpPr>
          <p:spPr>
            <a:xfrm>
              <a:off x="2576822" y="2812442"/>
              <a:ext cx="527000" cy="1089"/>
            </a:xfrm>
            <a:prstGeom prst="straightConnector1">
              <a:avLst/>
            </a:prstGeom>
            <a:ln w="9525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Arrow Connector 8"/>
            <p:cNvCxnSpPr>
              <a:stCxn id="7" idx="6"/>
              <a:endCxn id="12" idx="2"/>
            </p:cNvCxnSpPr>
            <p:nvPr/>
          </p:nvCxnSpPr>
          <p:spPr>
            <a:xfrm>
              <a:off x="929272" y="2141484"/>
              <a:ext cx="1120550" cy="670957"/>
            </a:xfrm>
            <a:prstGeom prst="straightConnector1">
              <a:avLst/>
            </a:prstGeom>
            <a:ln w="9525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Arrow Connector 9"/>
            <p:cNvCxnSpPr>
              <a:endCxn id="12" idx="2"/>
            </p:cNvCxnSpPr>
            <p:nvPr/>
          </p:nvCxnSpPr>
          <p:spPr>
            <a:xfrm flipV="1">
              <a:off x="929272" y="2812441"/>
              <a:ext cx="1120550" cy="8090"/>
            </a:xfrm>
            <a:prstGeom prst="straightConnector1">
              <a:avLst/>
            </a:prstGeom>
            <a:ln w="9525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Arrow Connector 10"/>
            <p:cNvCxnSpPr>
              <a:stCxn id="5" idx="6"/>
              <a:endCxn id="12" idx="2"/>
            </p:cNvCxnSpPr>
            <p:nvPr/>
          </p:nvCxnSpPr>
          <p:spPr>
            <a:xfrm flipV="1">
              <a:off x="929272" y="2812441"/>
              <a:ext cx="1120550" cy="687137"/>
            </a:xfrm>
            <a:prstGeom prst="straightConnector1">
              <a:avLst/>
            </a:prstGeom>
            <a:ln w="9525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Oval 11"/>
            <p:cNvSpPr/>
            <p:nvPr/>
          </p:nvSpPr>
          <p:spPr>
            <a:xfrm>
              <a:off x="2049822" y="2551269"/>
              <a:ext cx="527000" cy="522344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3" name="Picture 12"/>
            <p:cNvPicPr>
              <a:picLocks noChangeAspect="1"/>
            </p:cNvPicPr>
            <p:nvPr>
              <p:custDataLst>
                <p:tags r:id="rId21"/>
              </p:custDataLst>
            </p:nvPr>
          </p:nvPicPr>
          <p:blipFill>
            <a:blip r:embed="rId2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4329" y="2772423"/>
              <a:ext cx="222885" cy="150495"/>
            </a:xfrm>
            <a:prstGeom prst="rect">
              <a:avLst/>
            </a:prstGeom>
          </p:spPr>
        </p:pic>
        <p:pic>
          <p:nvPicPr>
            <p:cNvPr id="14" name="Picture 13"/>
            <p:cNvPicPr>
              <a:picLocks noChangeAspect="1"/>
            </p:cNvPicPr>
            <p:nvPr>
              <p:custDataLst>
                <p:tags r:id="rId22"/>
              </p:custDataLst>
            </p:nvPr>
          </p:nvPicPr>
          <p:blipFill>
            <a:blip r:embed="rId2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4672" y="3445523"/>
              <a:ext cx="228600" cy="150495"/>
            </a:xfrm>
            <a:prstGeom prst="rect">
              <a:avLst/>
            </a:prstGeom>
          </p:spPr>
        </p:pic>
        <p:pic>
          <p:nvPicPr>
            <p:cNvPr id="15" name="Picture 14"/>
            <p:cNvPicPr>
              <a:picLocks noChangeAspect="1"/>
            </p:cNvPicPr>
            <p:nvPr>
              <p:custDataLst>
                <p:tags r:id="rId23"/>
              </p:custDataLst>
            </p:nvPr>
          </p:nvPicPr>
          <p:blipFill>
            <a:blip r:embed="rId2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4672" y="2082651"/>
              <a:ext cx="228600" cy="150395"/>
            </a:xfrm>
            <a:prstGeom prst="rect">
              <a:avLst/>
            </a:prstGeom>
          </p:spPr>
        </p:pic>
        <p:pic>
          <p:nvPicPr>
            <p:cNvPr id="16" name="Picture 15"/>
            <p:cNvPicPr>
              <a:picLocks noChangeAspect="1"/>
            </p:cNvPicPr>
            <p:nvPr>
              <p:custDataLst>
                <p:tags r:id="rId24"/>
              </p:custDataLst>
            </p:nvPr>
          </p:nvPicPr>
          <p:blipFill>
            <a:blip r:embed="rId3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00401" y="2667648"/>
              <a:ext cx="690562" cy="284724"/>
            </a:xfrm>
            <a:prstGeom prst="rect">
              <a:avLst/>
            </a:prstGeom>
          </p:spPr>
        </p:pic>
      </p:grpSp>
      <p:sp>
        <p:nvSpPr>
          <p:cNvPr id="19" name="Oval 18"/>
          <p:cNvSpPr/>
          <p:nvPr/>
        </p:nvSpPr>
        <p:spPr>
          <a:xfrm>
            <a:off x="3463803" y="1917059"/>
            <a:ext cx="380850" cy="382363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/>
          <p:cNvSpPr/>
          <p:nvPr/>
        </p:nvSpPr>
        <p:spPr>
          <a:xfrm>
            <a:off x="3463803" y="1419989"/>
            <a:ext cx="380850" cy="382363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/>
          <p:cNvSpPr/>
          <p:nvPr/>
        </p:nvSpPr>
        <p:spPr>
          <a:xfrm>
            <a:off x="3463803" y="922918"/>
            <a:ext cx="380850" cy="382363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2" name="Straight Arrow Connector 21"/>
          <p:cNvCxnSpPr>
            <a:stCxn id="26" idx="6"/>
          </p:cNvCxnSpPr>
          <p:nvPr/>
        </p:nvCxnSpPr>
        <p:spPr>
          <a:xfrm>
            <a:off x="5035299" y="1605249"/>
            <a:ext cx="380850" cy="797"/>
          </a:xfrm>
          <a:prstGeom prst="straightConnector1">
            <a:avLst/>
          </a:prstGeom>
          <a:ln w="9525">
            <a:solidFill>
              <a:srgbClr val="00FFCC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>
            <a:stCxn id="21" idx="6"/>
            <a:endCxn id="26" idx="2"/>
          </p:cNvCxnSpPr>
          <p:nvPr/>
        </p:nvCxnSpPr>
        <p:spPr>
          <a:xfrm>
            <a:off x="3844653" y="1114099"/>
            <a:ext cx="809795" cy="491149"/>
          </a:xfrm>
          <a:prstGeom prst="straightConnector1">
            <a:avLst/>
          </a:prstGeom>
          <a:ln w="9525">
            <a:solidFill>
              <a:srgbClr val="00FFCC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>
            <a:endCxn id="26" idx="2"/>
          </p:cNvCxnSpPr>
          <p:nvPr/>
        </p:nvCxnSpPr>
        <p:spPr>
          <a:xfrm flipV="1">
            <a:off x="3844653" y="1605248"/>
            <a:ext cx="809795" cy="5922"/>
          </a:xfrm>
          <a:prstGeom prst="straightConnector1">
            <a:avLst/>
          </a:prstGeom>
          <a:ln w="9525">
            <a:solidFill>
              <a:srgbClr val="00FFCC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>
            <a:stCxn id="19" idx="6"/>
            <a:endCxn id="26" idx="2"/>
          </p:cNvCxnSpPr>
          <p:nvPr/>
        </p:nvCxnSpPr>
        <p:spPr>
          <a:xfrm flipV="1">
            <a:off x="3844653" y="1605248"/>
            <a:ext cx="809795" cy="502993"/>
          </a:xfrm>
          <a:prstGeom prst="straightConnector1">
            <a:avLst/>
          </a:prstGeom>
          <a:ln w="9525">
            <a:solidFill>
              <a:srgbClr val="00FFCC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Oval 25"/>
          <p:cNvSpPr/>
          <p:nvPr/>
        </p:nvSpPr>
        <p:spPr>
          <a:xfrm>
            <a:off x="4654448" y="1414067"/>
            <a:ext cx="380850" cy="382363"/>
          </a:xfrm>
          <a:prstGeom prst="ellipse">
            <a:avLst/>
          </a:prstGeom>
          <a:solidFill>
            <a:schemeClr val="bg1"/>
          </a:solidFill>
          <a:ln>
            <a:solidFill>
              <a:srgbClr val="00FF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7" name="Picture 26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3691" y="1575955"/>
            <a:ext cx="161074" cy="110164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3939" y="2068673"/>
            <a:ext cx="165204" cy="110164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3939" y="1071033"/>
            <a:ext cx="165204" cy="110091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5944" y="1499258"/>
            <a:ext cx="499053" cy="208422"/>
          </a:xfrm>
          <a:prstGeom prst="rect">
            <a:avLst/>
          </a:prstGeom>
        </p:spPr>
      </p:pic>
      <p:sp>
        <p:nvSpPr>
          <p:cNvPr id="32" name="Oval 31"/>
          <p:cNvSpPr/>
          <p:nvPr/>
        </p:nvSpPr>
        <p:spPr>
          <a:xfrm>
            <a:off x="6248400" y="1889491"/>
            <a:ext cx="380850" cy="382363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Oval 32"/>
          <p:cNvSpPr/>
          <p:nvPr/>
        </p:nvSpPr>
        <p:spPr>
          <a:xfrm>
            <a:off x="6248400" y="1392421"/>
            <a:ext cx="380850" cy="382363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Oval 33"/>
          <p:cNvSpPr/>
          <p:nvPr/>
        </p:nvSpPr>
        <p:spPr>
          <a:xfrm>
            <a:off x="6248400" y="895350"/>
            <a:ext cx="380850" cy="382363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5" name="Straight Arrow Connector 34"/>
          <p:cNvCxnSpPr>
            <a:stCxn id="39" idx="6"/>
          </p:cNvCxnSpPr>
          <p:nvPr/>
        </p:nvCxnSpPr>
        <p:spPr>
          <a:xfrm>
            <a:off x="7819896" y="1577681"/>
            <a:ext cx="380850" cy="79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>
            <a:stCxn id="34" idx="6"/>
            <a:endCxn id="39" idx="2"/>
          </p:cNvCxnSpPr>
          <p:nvPr/>
        </p:nvCxnSpPr>
        <p:spPr>
          <a:xfrm>
            <a:off x="6629250" y="1086531"/>
            <a:ext cx="809795" cy="491149"/>
          </a:xfrm>
          <a:prstGeom prst="straightConnector1">
            <a:avLst/>
          </a:prstGeom>
          <a:ln w="9525">
            <a:solidFill>
              <a:srgbClr val="00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>
            <a:endCxn id="39" idx="2"/>
          </p:cNvCxnSpPr>
          <p:nvPr/>
        </p:nvCxnSpPr>
        <p:spPr>
          <a:xfrm flipV="1">
            <a:off x="6629250" y="1577680"/>
            <a:ext cx="809795" cy="5922"/>
          </a:xfrm>
          <a:prstGeom prst="straightConnector1">
            <a:avLst/>
          </a:prstGeom>
          <a:ln w="9525">
            <a:solidFill>
              <a:srgbClr val="00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>
            <a:stCxn id="32" idx="6"/>
            <a:endCxn id="39" idx="2"/>
          </p:cNvCxnSpPr>
          <p:nvPr/>
        </p:nvCxnSpPr>
        <p:spPr>
          <a:xfrm flipV="1">
            <a:off x="6629250" y="1577680"/>
            <a:ext cx="809795" cy="502993"/>
          </a:xfrm>
          <a:prstGeom prst="straightConnector1">
            <a:avLst/>
          </a:prstGeom>
          <a:ln w="9525">
            <a:solidFill>
              <a:srgbClr val="00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Oval 38"/>
          <p:cNvSpPr/>
          <p:nvPr/>
        </p:nvSpPr>
        <p:spPr>
          <a:xfrm>
            <a:off x="7439045" y="1386499"/>
            <a:ext cx="380850" cy="382363"/>
          </a:xfrm>
          <a:prstGeom prst="ellipse">
            <a:avLst/>
          </a:prstGeom>
          <a:solidFill>
            <a:schemeClr val="bg1"/>
          </a:solidFill>
          <a:ln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0" name="Picture 39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8288" y="1548387"/>
            <a:ext cx="161074" cy="110164"/>
          </a:xfrm>
          <a:prstGeom prst="rect">
            <a:avLst/>
          </a:prstGeom>
        </p:spPr>
      </p:pic>
      <p:pic>
        <p:nvPicPr>
          <p:cNvPr id="41" name="Picture 40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8536" y="2041105"/>
            <a:ext cx="165204" cy="110164"/>
          </a:xfrm>
          <a:prstGeom prst="rect">
            <a:avLst/>
          </a:prstGeom>
        </p:spPr>
      </p:pic>
      <p:pic>
        <p:nvPicPr>
          <p:cNvPr id="42" name="Picture 41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8536" y="1043465"/>
            <a:ext cx="165204" cy="110091"/>
          </a:xfrm>
          <a:prstGeom prst="rect">
            <a:avLst/>
          </a:prstGeom>
        </p:spPr>
      </p:pic>
      <p:pic>
        <p:nvPicPr>
          <p:cNvPr id="43" name="Picture 42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0541" y="1471690"/>
            <a:ext cx="499053" cy="208422"/>
          </a:xfrm>
          <a:prstGeom prst="rect">
            <a:avLst/>
          </a:prstGeom>
        </p:spPr>
      </p:pic>
      <p:pic>
        <p:nvPicPr>
          <p:cNvPr id="50" name="Picture 49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31" cstate="print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2">
                    <a14:imgEffect>
                      <a14:colorTemperature colorTemp="1125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2753" y="2389737"/>
            <a:ext cx="982980" cy="176784"/>
          </a:xfrm>
          <a:prstGeom prst="rect">
            <a:avLst/>
          </a:prstGeom>
        </p:spPr>
      </p:pic>
      <p:pic>
        <p:nvPicPr>
          <p:cNvPr id="49" name="Picture 48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33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1400" y="2389737"/>
            <a:ext cx="2328672" cy="204216"/>
          </a:xfrm>
          <a:prstGeom prst="rect">
            <a:avLst/>
          </a:prstGeom>
        </p:spPr>
      </p:pic>
      <p:pic>
        <p:nvPicPr>
          <p:cNvPr id="52" name="Picture 51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34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7766" y="2355154"/>
            <a:ext cx="830580" cy="175260"/>
          </a:xfrm>
          <a:prstGeom prst="rect">
            <a:avLst/>
          </a:prstGeom>
          <a:ln>
            <a:noFill/>
          </a:ln>
        </p:spPr>
      </p:pic>
      <p:sp>
        <p:nvSpPr>
          <p:cNvPr id="54" name="Oval 53"/>
          <p:cNvSpPr/>
          <p:nvPr/>
        </p:nvSpPr>
        <p:spPr>
          <a:xfrm>
            <a:off x="469350" y="4175491"/>
            <a:ext cx="425097" cy="426786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Oval 54"/>
          <p:cNvSpPr/>
          <p:nvPr/>
        </p:nvSpPr>
        <p:spPr>
          <a:xfrm>
            <a:off x="469350" y="3678421"/>
            <a:ext cx="425097" cy="426786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Oval 55"/>
          <p:cNvSpPr/>
          <p:nvPr/>
        </p:nvSpPr>
        <p:spPr>
          <a:xfrm>
            <a:off x="469350" y="3181350"/>
            <a:ext cx="425097" cy="426786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2" name="Picture 61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239" y="3834386"/>
            <a:ext cx="179788" cy="122963"/>
          </a:xfrm>
          <a:prstGeom prst="rect">
            <a:avLst/>
          </a:prstGeom>
        </p:spPr>
      </p:pic>
      <p:pic>
        <p:nvPicPr>
          <p:cNvPr id="63" name="Picture 62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486" y="4327104"/>
            <a:ext cx="184397" cy="122963"/>
          </a:xfrm>
          <a:prstGeom prst="rect">
            <a:avLst/>
          </a:prstGeom>
        </p:spPr>
      </p:pic>
      <p:pic>
        <p:nvPicPr>
          <p:cNvPr id="64" name="Picture 63"/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3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486" y="3329465"/>
            <a:ext cx="184397" cy="122881"/>
          </a:xfrm>
          <a:prstGeom prst="rect">
            <a:avLst/>
          </a:prstGeom>
        </p:spPr>
      </p:pic>
      <p:graphicFrame>
        <p:nvGraphicFramePr>
          <p:cNvPr id="66" name="Table 6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98400033"/>
              </p:ext>
            </p:extLst>
          </p:nvPr>
        </p:nvGraphicFramePr>
        <p:xfrm>
          <a:off x="5743352" y="2949659"/>
          <a:ext cx="2867248" cy="1603291"/>
        </p:xfrm>
        <a:graphic>
          <a:graphicData uri="http://schemas.openxmlformats.org/drawingml/2006/table">
            <a:tbl>
              <a:tblPr>
                <a:tableStyleId>{2D5ABB26-0587-4C30-8999-92F81FD0307C}</a:tableStyleId>
              </a:tblPr>
              <a:tblGrid>
                <a:gridCol w="398574"/>
                <a:gridCol w="487474"/>
                <a:gridCol w="327858"/>
                <a:gridCol w="815142"/>
                <a:gridCol w="838200"/>
              </a:tblGrid>
              <a:tr h="398265">
                <a:tc>
                  <a:txBody>
                    <a:bodyPr/>
                    <a:lstStyle/>
                    <a:p>
                      <a:pPr algn="ctr" fontAlgn="b"/>
                      <a:endParaRPr lang="en-US" sz="2300" b="1" i="0" u="none" strike="noStrike" dirty="0" smtClean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127" marR="6127" marT="6127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2300" b="1" i="0" u="none" strike="noStrike" dirty="0" smtClean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127" marR="6127" marT="6127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2600" b="1" i="0" u="none" strike="noStrike" dirty="0" smtClean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127" marR="6127" marT="612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2600" b="1" i="0" u="none" strike="noStrike" dirty="0" smtClean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127" marR="6127" marT="6127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2600" b="1" i="0" u="none" strike="noStrike" dirty="0" smtClean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127" marR="6127" marT="612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00231">
                <a:tc>
                  <a:txBody>
                    <a:bodyPr/>
                    <a:lstStyle/>
                    <a:p>
                      <a:pPr algn="ctr" fontAlgn="b"/>
                      <a:r>
                        <a:rPr lang="en-US" sz="1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0</a:t>
                      </a:r>
                      <a:endParaRPr lang="en-US" sz="19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127" marR="6127" marT="6127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0</a:t>
                      </a:r>
                      <a:endParaRPr lang="en-US" sz="19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127" marR="6127" marT="6127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9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127" marR="6127" marT="612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9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127" marR="6127" marT="6127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9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127" marR="6127" marT="612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</a:tr>
              <a:tr h="300231">
                <a:tc>
                  <a:txBody>
                    <a:bodyPr/>
                    <a:lstStyle/>
                    <a:p>
                      <a:pPr algn="ctr" fontAlgn="b"/>
                      <a:r>
                        <a:rPr lang="en-US" sz="1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0</a:t>
                      </a:r>
                      <a:endParaRPr lang="en-US" sz="19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127" marR="6127" marT="6127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</a:t>
                      </a:r>
                      <a:endParaRPr lang="en-US" sz="19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127" marR="6127" marT="6127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9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127" marR="6127" marT="612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9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127" marR="6127" marT="6127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9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127" marR="6127" marT="612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</a:tr>
              <a:tr h="300231">
                <a:tc>
                  <a:txBody>
                    <a:bodyPr/>
                    <a:lstStyle/>
                    <a:p>
                      <a:pPr algn="ctr" fontAlgn="b"/>
                      <a:r>
                        <a:rPr lang="en-US" sz="1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</a:t>
                      </a:r>
                      <a:endParaRPr lang="en-US" sz="19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127" marR="6127" marT="6127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0</a:t>
                      </a:r>
                      <a:endParaRPr lang="en-US" sz="19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127" marR="6127" marT="6127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9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127" marR="6127" marT="612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9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127" marR="6127" marT="6127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9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127" marR="6127" marT="612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</a:tr>
              <a:tr h="300231">
                <a:tc>
                  <a:txBody>
                    <a:bodyPr/>
                    <a:lstStyle/>
                    <a:p>
                      <a:pPr algn="ctr" fontAlgn="b"/>
                      <a:r>
                        <a:rPr lang="en-US" sz="1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</a:t>
                      </a:r>
                      <a:endParaRPr lang="en-US" sz="19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127" marR="6127" marT="6127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</a:t>
                      </a:r>
                      <a:endParaRPr lang="en-US" sz="19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127" marR="6127" marT="6127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9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127" marR="6127" marT="612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9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127" marR="6127" marT="6127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9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127" marR="6127" marT="612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pic>
        <p:nvPicPr>
          <p:cNvPr id="71" name="Picture 70"/>
          <p:cNvPicPr>
            <a:picLocks noChangeAspect="1"/>
          </p:cNvPicPr>
          <p:nvPr>
            <p:custDataLst>
              <p:tags r:id="rId16"/>
            </p:custDataLst>
          </p:nvPr>
        </p:nvPicPr>
        <p:blipFill>
          <a:blip r:embed="rId3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6729" y="3146869"/>
            <a:ext cx="215063" cy="145214"/>
          </a:xfrm>
          <a:prstGeom prst="rect">
            <a:avLst/>
          </a:prstGeom>
        </p:spPr>
      </p:pic>
      <p:pic>
        <p:nvPicPr>
          <p:cNvPr id="72" name="Picture 71"/>
          <p:cNvPicPr>
            <a:picLocks noChangeAspect="1"/>
          </p:cNvPicPr>
          <p:nvPr>
            <p:custDataLst>
              <p:tags r:id="rId17"/>
            </p:custDataLst>
          </p:nvPr>
        </p:nvPicPr>
        <p:blipFill>
          <a:blip r:embed="rId3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4706" y="3063280"/>
            <a:ext cx="597398" cy="246312"/>
          </a:xfrm>
          <a:prstGeom prst="rect">
            <a:avLst/>
          </a:prstGeom>
        </p:spPr>
      </p:pic>
      <p:pic>
        <p:nvPicPr>
          <p:cNvPr id="70" name="Picture 69"/>
          <p:cNvPicPr>
            <a:picLocks noChangeAspect="1"/>
          </p:cNvPicPr>
          <p:nvPr>
            <p:custDataLst>
              <p:tags r:id="rId18"/>
            </p:custDataLst>
          </p:nvPr>
        </p:nvPicPr>
        <p:blipFill>
          <a:blip r:embed="rId4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7732" y="3146869"/>
            <a:ext cx="220578" cy="145214"/>
          </a:xfrm>
          <a:prstGeom prst="rect">
            <a:avLst/>
          </a:prstGeom>
        </p:spPr>
      </p:pic>
      <p:pic>
        <p:nvPicPr>
          <p:cNvPr id="74" name="Picture 73"/>
          <p:cNvPicPr>
            <a:picLocks noChangeAspect="1"/>
          </p:cNvPicPr>
          <p:nvPr>
            <p:custDataLst>
              <p:tags r:id="rId19"/>
            </p:custDataLst>
          </p:nvPr>
        </p:nvPicPr>
        <p:blipFill>
          <a:blip r:embed="rId4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9546" y="3002825"/>
            <a:ext cx="351086" cy="323514"/>
          </a:xfrm>
          <a:prstGeom prst="rect">
            <a:avLst/>
          </a:prstGeom>
        </p:spPr>
      </p:pic>
      <p:pic>
        <p:nvPicPr>
          <p:cNvPr id="76" name="Picture 75"/>
          <p:cNvPicPr>
            <a:picLocks noChangeAspect="1"/>
          </p:cNvPicPr>
          <p:nvPr>
            <p:custDataLst>
              <p:tags r:id="rId20"/>
            </p:custDataLst>
          </p:nvPr>
        </p:nvPicPr>
        <p:blipFill>
          <a:blip r:embed="rId4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68914" y="3004191"/>
            <a:ext cx="351086" cy="323514"/>
          </a:xfrm>
          <a:prstGeom prst="rect">
            <a:avLst/>
          </a:prstGeom>
        </p:spPr>
      </p:pic>
      <p:sp>
        <p:nvSpPr>
          <p:cNvPr id="44" name="TextBox 43"/>
          <p:cNvSpPr txBox="1"/>
          <p:nvPr/>
        </p:nvSpPr>
        <p:spPr>
          <a:xfrm>
            <a:off x="1066800" y="1090940"/>
            <a:ext cx="372218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 dirty="0" smtClean="0">
                <a:solidFill>
                  <a:srgbClr val="FF0000"/>
                </a:solidFill>
              </a:rPr>
              <a:t>-30</a:t>
            </a:r>
            <a:endParaRPr lang="en-US" sz="1050" dirty="0">
              <a:solidFill>
                <a:srgbClr val="FF0000"/>
              </a:solidFill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1101852" y="1404642"/>
            <a:ext cx="322524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 dirty="0" smtClean="0">
                <a:solidFill>
                  <a:srgbClr val="FF0000"/>
                </a:solidFill>
              </a:rPr>
              <a:t>20</a:t>
            </a:r>
            <a:endParaRPr lang="en-US" sz="1050" dirty="0">
              <a:solidFill>
                <a:srgbClr val="FF0000"/>
              </a:solidFill>
            </a:endParaRPr>
          </a:p>
        </p:txBody>
      </p:sp>
      <p:sp>
        <p:nvSpPr>
          <p:cNvPr id="61" name="TextBox 60"/>
          <p:cNvSpPr txBox="1"/>
          <p:nvPr/>
        </p:nvSpPr>
        <p:spPr>
          <a:xfrm>
            <a:off x="1109935" y="1654963"/>
            <a:ext cx="322524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 dirty="0" smtClean="0">
                <a:solidFill>
                  <a:srgbClr val="FF0000"/>
                </a:solidFill>
              </a:rPr>
              <a:t>20</a:t>
            </a:r>
            <a:endParaRPr lang="en-US" sz="1050" dirty="0">
              <a:solidFill>
                <a:srgbClr val="FF0000"/>
              </a:solidFill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4038600" y="1099287"/>
            <a:ext cx="322524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 dirty="0" smtClean="0">
                <a:solidFill>
                  <a:srgbClr val="00FFCC"/>
                </a:solidFill>
              </a:rPr>
              <a:t>10</a:t>
            </a:r>
            <a:endParaRPr lang="en-US" sz="1050" dirty="0">
              <a:solidFill>
                <a:srgbClr val="00FFCC"/>
              </a:solidFill>
            </a:endParaRPr>
          </a:p>
        </p:txBody>
      </p:sp>
      <p:sp>
        <p:nvSpPr>
          <p:cNvPr id="65" name="TextBox 64"/>
          <p:cNvSpPr txBox="1"/>
          <p:nvPr/>
        </p:nvSpPr>
        <p:spPr>
          <a:xfrm>
            <a:off x="4004202" y="1412989"/>
            <a:ext cx="364202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 dirty="0" smtClean="0">
                <a:solidFill>
                  <a:srgbClr val="00FFCC"/>
                </a:solidFill>
              </a:rPr>
              <a:t>-20</a:t>
            </a:r>
            <a:endParaRPr lang="en-US" sz="1050" dirty="0">
              <a:solidFill>
                <a:srgbClr val="00FFCC"/>
              </a:solidFill>
            </a:endParaRPr>
          </a:p>
        </p:txBody>
      </p:sp>
      <p:sp>
        <p:nvSpPr>
          <p:cNvPr id="67" name="TextBox 66"/>
          <p:cNvSpPr txBox="1"/>
          <p:nvPr/>
        </p:nvSpPr>
        <p:spPr>
          <a:xfrm>
            <a:off x="4012285" y="1663310"/>
            <a:ext cx="364202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 dirty="0" smtClean="0">
                <a:solidFill>
                  <a:srgbClr val="00FFCC"/>
                </a:solidFill>
              </a:rPr>
              <a:t>-20</a:t>
            </a:r>
            <a:endParaRPr lang="en-US" sz="1050" dirty="0">
              <a:solidFill>
                <a:srgbClr val="00FFCC"/>
              </a:solidFill>
            </a:endParaRPr>
          </a:p>
        </p:txBody>
      </p:sp>
      <p:sp>
        <p:nvSpPr>
          <p:cNvPr id="68" name="TextBox 67"/>
          <p:cNvSpPr txBox="1"/>
          <p:nvPr/>
        </p:nvSpPr>
        <p:spPr>
          <a:xfrm>
            <a:off x="6734930" y="1055422"/>
            <a:ext cx="364202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 dirty="0" smtClean="0">
                <a:solidFill>
                  <a:srgbClr val="00FF00"/>
                </a:solidFill>
              </a:rPr>
              <a:t>-10</a:t>
            </a:r>
            <a:endParaRPr lang="en-US" sz="1050" dirty="0">
              <a:solidFill>
                <a:srgbClr val="00FF00"/>
              </a:solidFill>
            </a:endParaRPr>
          </a:p>
        </p:txBody>
      </p:sp>
      <p:sp>
        <p:nvSpPr>
          <p:cNvPr id="69" name="TextBox 68"/>
          <p:cNvSpPr txBox="1"/>
          <p:nvPr/>
        </p:nvSpPr>
        <p:spPr>
          <a:xfrm>
            <a:off x="6769982" y="1392274"/>
            <a:ext cx="322524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 dirty="0" smtClean="0">
                <a:solidFill>
                  <a:srgbClr val="00FF00"/>
                </a:solidFill>
              </a:rPr>
              <a:t>20</a:t>
            </a:r>
            <a:endParaRPr lang="en-US" sz="1050" dirty="0">
              <a:solidFill>
                <a:srgbClr val="00FF00"/>
              </a:solidFill>
            </a:endParaRPr>
          </a:p>
        </p:txBody>
      </p:sp>
      <p:sp>
        <p:nvSpPr>
          <p:cNvPr id="73" name="TextBox 72"/>
          <p:cNvSpPr txBox="1"/>
          <p:nvPr/>
        </p:nvSpPr>
        <p:spPr>
          <a:xfrm>
            <a:off x="6778065" y="1642595"/>
            <a:ext cx="322524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 dirty="0" smtClean="0">
                <a:solidFill>
                  <a:srgbClr val="00FF00"/>
                </a:solidFill>
              </a:rPr>
              <a:t>20</a:t>
            </a:r>
            <a:endParaRPr lang="en-US" sz="1050" dirty="0">
              <a:solidFill>
                <a:srgbClr val="00FF00"/>
              </a:solidFill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43">
            <p14:nvContentPartPr>
              <p14:cNvPr id="18" name="Ink 17"/>
              <p14:cNvContentPartPr/>
              <p14:nvPr/>
            </p14:nvContentPartPr>
            <p14:xfrm>
              <a:off x="349560" y="0"/>
              <a:ext cx="8326080" cy="4886280"/>
            </p14:xfrm>
          </p:contentPart>
        </mc:Choice>
        <mc:Fallback xmlns="">
          <p:pic>
            <p:nvPicPr>
              <p:cNvPr id="18" name="Ink 17"/>
              <p:cNvPicPr/>
              <p:nvPr/>
            </p:nvPicPr>
            <p:blipFill>
              <a:blip r:embed="rId44"/>
              <a:stretch>
                <a:fillRect/>
              </a:stretch>
            </p:blipFill>
            <p:spPr>
              <a:xfrm>
                <a:off x="339840" y="-11160"/>
                <a:ext cx="8342640" cy="49064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9056565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2" descr="http://www.cheapcar.org/wp-content/uploads/2010/04/car_loans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651" b="20407"/>
          <a:stretch/>
        </p:blipFill>
        <p:spPr bwMode="auto">
          <a:xfrm>
            <a:off x="1153423" y="1356669"/>
            <a:ext cx="3154967" cy="9840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Rectangle 13"/>
          <p:cNvSpPr/>
          <p:nvPr/>
        </p:nvSpPr>
        <p:spPr>
          <a:xfrm>
            <a:off x="3213960" y="2634391"/>
            <a:ext cx="4533900" cy="2025650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33400" y="895521"/>
            <a:ext cx="154087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You see this: </a:t>
            </a:r>
            <a:endParaRPr lang="en-US" sz="2000" dirty="0"/>
          </a:p>
        </p:txBody>
      </p:sp>
      <p:pic>
        <p:nvPicPr>
          <p:cNvPr id="6" name="Picture 14" descr="StanleyTinyS_Number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97316" y="3014521"/>
            <a:ext cx="4165534" cy="15216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16"/>
          <p:cNvSpPr>
            <a:spLocks noChangeArrowheads="1"/>
          </p:cNvSpPr>
          <p:nvPr/>
        </p:nvSpPr>
        <p:spPr bwMode="auto">
          <a:xfrm>
            <a:off x="2422525" y="1700221"/>
            <a:ext cx="109537" cy="112713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</p:txBody>
      </p:sp>
      <p:grpSp>
        <p:nvGrpSpPr>
          <p:cNvPr id="8" name="Group 21"/>
          <p:cNvGrpSpPr>
            <a:grpSpLocks/>
          </p:cNvGrpSpPr>
          <p:nvPr/>
        </p:nvGrpSpPr>
        <p:grpSpPr bwMode="auto">
          <a:xfrm>
            <a:off x="2413860" y="1688241"/>
            <a:ext cx="5324475" cy="2609850"/>
            <a:chOff x="2286" y="1392"/>
            <a:chExt cx="3354" cy="1644"/>
          </a:xfrm>
        </p:grpSpPr>
        <p:sp>
          <p:nvSpPr>
            <p:cNvPr id="9" name="Text Box 7"/>
            <p:cNvSpPr txBox="1">
              <a:spLocks noChangeArrowheads="1"/>
            </p:cNvSpPr>
            <p:nvPr/>
          </p:nvSpPr>
          <p:spPr bwMode="auto">
            <a:xfrm>
              <a:off x="2784" y="1982"/>
              <a:ext cx="1601" cy="23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dirty="0"/>
                <a:t>But the camera sees this:</a:t>
              </a:r>
            </a:p>
          </p:txBody>
        </p:sp>
        <p:sp>
          <p:nvSpPr>
            <p:cNvPr id="10" name="Line 17"/>
            <p:cNvSpPr>
              <a:spLocks noChangeShapeType="1"/>
            </p:cNvSpPr>
            <p:nvPr/>
          </p:nvSpPr>
          <p:spPr bwMode="auto">
            <a:xfrm>
              <a:off x="2364" y="1398"/>
              <a:ext cx="3276" cy="576"/>
            </a:xfrm>
            <a:prstGeom prst="line">
              <a:avLst/>
            </a:prstGeom>
            <a:noFill/>
            <a:ln w="12700">
              <a:solidFill>
                <a:srgbClr val="FF0000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" name="Line 18"/>
            <p:cNvSpPr>
              <a:spLocks noChangeShapeType="1"/>
            </p:cNvSpPr>
            <p:nvPr/>
          </p:nvSpPr>
          <p:spPr bwMode="auto">
            <a:xfrm>
              <a:off x="2292" y="1392"/>
              <a:ext cx="498" cy="596"/>
            </a:xfrm>
            <a:prstGeom prst="line">
              <a:avLst/>
            </a:prstGeom>
            <a:noFill/>
            <a:ln w="12700">
              <a:solidFill>
                <a:srgbClr val="FF0000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" name="Line 19"/>
            <p:cNvSpPr>
              <a:spLocks noChangeShapeType="1"/>
            </p:cNvSpPr>
            <p:nvPr/>
          </p:nvSpPr>
          <p:spPr bwMode="auto">
            <a:xfrm>
              <a:off x="2286" y="1470"/>
              <a:ext cx="498" cy="1566"/>
            </a:xfrm>
            <a:prstGeom prst="line">
              <a:avLst/>
            </a:prstGeom>
            <a:noFill/>
            <a:ln w="12700">
              <a:solidFill>
                <a:srgbClr val="FF0000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3" name="TextBox 12"/>
          <p:cNvSpPr txBox="1"/>
          <p:nvPr/>
        </p:nvSpPr>
        <p:spPr>
          <a:xfrm>
            <a:off x="381000" y="285750"/>
            <a:ext cx="6400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What is this?</a:t>
            </a:r>
            <a:endParaRPr lang="en-US" sz="2400" b="1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2" name="Ink 1"/>
              <p14:cNvContentPartPr/>
              <p14:nvPr/>
            </p14:nvContentPartPr>
            <p14:xfrm>
              <a:off x="7996680" y="3362040"/>
              <a:ext cx="536400" cy="186480"/>
            </p14:xfrm>
          </p:contentPart>
        </mc:Choice>
        <mc:Fallback xmlns="">
          <p:pic>
            <p:nvPicPr>
              <p:cNvPr id="2" name="Ink 1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7986600" y="3352680"/>
                <a:ext cx="555480" cy="2044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1434917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7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1000" y="285750"/>
            <a:ext cx="4343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Neural Network intuition</a:t>
            </a:r>
            <a:endParaRPr lang="en-US" sz="24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4601789" y="3862642"/>
            <a:ext cx="92858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latin typeface="Calibri"/>
              </a:rPr>
              <a:t>Layer 3</a:t>
            </a:r>
            <a:endParaRPr lang="en-US" sz="2000" baseline="-25000" dirty="0">
              <a:latin typeface="Calibri"/>
            </a:endParaRPr>
          </a:p>
        </p:txBody>
      </p:sp>
      <p:sp>
        <p:nvSpPr>
          <p:cNvPr id="4" name="Oval 3"/>
          <p:cNvSpPr/>
          <p:nvPr/>
        </p:nvSpPr>
        <p:spPr>
          <a:xfrm>
            <a:off x="838200" y="3017884"/>
            <a:ext cx="734930" cy="728437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838200" y="2070917"/>
            <a:ext cx="734930" cy="728437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838200" y="1123950"/>
            <a:ext cx="734930" cy="728437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2822511" y="2070917"/>
            <a:ext cx="734930" cy="728437"/>
          </a:xfrm>
          <a:prstGeom prst="ellipse">
            <a:avLst/>
          </a:prstGeom>
          <a:solidFill>
            <a:schemeClr val="bg1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" name="Straight Arrow Connector 7"/>
          <p:cNvCxnSpPr>
            <a:stCxn id="6" idx="6"/>
            <a:endCxn id="7" idx="2"/>
          </p:cNvCxnSpPr>
          <p:nvPr/>
        </p:nvCxnSpPr>
        <p:spPr>
          <a:xfrm>
            <a:off x="1573130" y="1488168"/>
            <a:ext cx="1249381" cy="946967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>
            <a:stCxn id="5" idx="6"/>
            <a:endCxn id="7" idx="2"/>
          </p:cNvCxnSpPr>
          <p:nvPr/>
        </p:nvCxnSpPr>
        <p:spPr>
          <a:xfrm>
            <a:off x="1573130" y="2435137"/>
            <a:ext cx="1249381" cy="1519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>
            <a:stCxn id="4" idx="6"/>
            <a:endCxn id="7" idx="2"/>
          </p:cNvCxnSpPr>
          <p:nvPr/>
        </p:nvCxnSpPr>
        <p:spPr>
          <a:xfrm flipV="1">
            <a:off x="1573130" y="2435136"/>
            <a:ext cx="1249381" cy="946967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>
            <a:stCxn id="20" idx="6"/>
            <a:endCxn id="34" idx="2"/>
          </p:cNvCxnSpPr>
          <p:nvPr/>
        </p:nvCxnSpPr>
        <p:spPr>
          <a:xfrm>
            <a:off x="5468258" y="1869169"/>
            <a:ext cx="803026" cy="490763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Oval 11"/>
          <p:cNvSpPr/>
          <p:nvPr/>
        </p:nvSpPr>
        <p:spPr>
          <a:xfrm>
            <a:off x="2822511" y="3017884"/>
            <a:ext cx="734930" cy="728437"/>
          </a:xfrm>
          <a:prstGeom prst="ellipse">
            <a:avLst/>
          </a:prstGeom>
          <a:solidFill>
            <a:schemeClr val="bg1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3" name="Straight Arrow Connector 12"/>
          <p:cNvCxnSpPr>
            <a:stCxn id="6" idx="6"/>
            <a:endCxn id="12" idx="2"/>
          </p:cNvCxnSpPr>
          <p:nvPr/>
        </p:nvCxnSpPr>
        <p:spPr>
          <a:xfrm>
            <a:off x="1573130" y="1488168"/>
            <a:ext cx="1249381" cy="1893934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>
            <a:endCxn id="12" idx="2"/>
          </p:cNvCxnSpPr>
          <p:nvPr/>
        </p:nvCxnSpPr>
        <p:spPr>
          <a:xfrm>
            <a:off x="1573130" y="2435136"/>
            <a:ext cx="1249381" cy="946967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>
            <a:stCxn id="4" idx="6"/>
            <a:endCxn id="12" idx="2"/>
          </p:cNvCxnSpPr>
          <p:nvPr/>
        </p:nvCxnSpPr>
        <p:spPr>
          <a:xfrm>
            <a:off x="1573130" y="3382105"/>
            <a:ext cx="1249381" cy="1519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>
            <a:off x="1573130" y="1488171"/>
            <a:ext cx="1249381" cy="1519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>
            <a:stCxn id="5" idx="6"/>
          </p:cNvCxnSpPr>
          <p:nvPr/>
        </p:nvCxnSpPr>
        <p:spPr>
          <a:xfrm flipV="1">
            <a:off x="1573130" y="1488168"/>
            <a:ext cx="1249381" cy="946967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>
            <a:stCxn id="4" idx="6"/>
          </p:cNvCxnSpPr>
          <p:nvPr/>
        </p:nvCxnSpPr>
        <p:spPr>
          <a:xfrm flipV="1">
            <a:off x="1573130" y="1488168"/>
            <a:ext cx="1249381" cy="1893934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Oval 18"/>
          <p:cNvSpPr/>
          <p:nvPr/>
        </p:nvSpPr>
        <p:spPr>
          <a:xfrm>
            <a:off x="2822511" y="1123950"/>
            <a:ext cx="734930" cy="728437"/>
          </a:xfrm>
          <a:prstGeom prst="ellipse">
            <a:avLst/>
          </a:prstGeom>
          <a:solidFill>
            <a:schemeClr val="bg1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/>
          <p:cNvSpPr/>
          <p:nvPr/>
        </p:nvSpPr>
        <p:spPr>
          <a:xfrm>
            <a:off x="4733328" y="1504950"/>
            <a:ext cx="734930" cy="728437"/>
          </a:xfrm>
          <a:prstGeom prst="ellipse">
            <a:avLst/>
          </a:prstGeom>
          <a:solidFill>
            <a:schemeClr val="bg1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1" name="Straight Arrow Connector 20"/>
          <p:cNvCxnSpPr>
            <a:stCxn id="19" idx="6"/>
            <a:endCxn id="20" idx="2"/>
          </p:cNvCxnSpPr>
          <p:nvPr/>
        </p:nvCxnSpPr>
        <p:spPr>
          <a:xfrm>
            <a:off x="3557441" y="1488169"/>
            <a:ext cx="1175887" cy="38100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>
            <a:stCxn id="7" idx="6"/>
            <a:endCxn id="20" idx="2"/>
          </p:cNvCxnSpPr>
          <p:nvPr/>
        </p:nvCxnSpPr>
        <p:spPr>
          <a:xfrm flipV="1">
            <a:off x="3557441" y="1869169"/>
            <a:ext cx="1175887" cy="565967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>
            <a:stCxn id="12" idx="6"/>
            <a:endCxn id="20" idx="2"/>
          </p:cNvCxnSpPr>
          <p:nvPr/>
        </p:nvCxnSpPr>
        <p:spPr>
          <a:xfrm flipV="1">
            <a:off x="3557441" y="1869169"/>
            <a:ext cx="1175887" cy="1512934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4" name="Picture 2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2400" y="2190750"/>
            <a:ext cx="853026" cy="351709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7872" y="1381167"/>
            <a:ext cx="290748" cy="196317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192" y="2335064"/>
            <a:ext cx="298203" cy="196317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192" y="3282980"/>
            <a:ext cx="300688" cy="201287"/>
          </a:xfrm>
          <a:prstGeom prst="rect">
            <a:avLst/>
          </a:prstGeom>
        </p:spPr>
      </p:pic>
      <p:sp>
        <p:nvSpPr>
          <p:cNvPr id="28" name="TextBox 27"/>
          <p:cNvSpPr txBox="1"/>
          <p:nvPr/>
        </p:nvSpPr>
        <p:spPr>
          <a:xfrm>
            <a:off x="685800" y="3862642"/>
            <a:ext cx="92858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latin typeface="Calibri"/>
              </a:rPr>
              <a:t>Layer 1</a:t>
            </a:r>
            <a:endParaRPr lang="en-US" sz="2000" baseline="-25000" dirty="0">
              <a:latin typeface="Calibri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2750884" y="3862642"/>
            <a:ext cx="92858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latin typeface="Calibri"/>
              </a:rPr>
              <a:t>Layer 2</a:t>
            </a:r>
            <a:endParaRPr lang="en-US" sz="2000" baseline="-25000" dirty="0">
              <a:latin typeface="Calibri"/>
            </a:endParaRPr>
          </a:p>
        </p:txBody>
      </p:sp>
      <p:sp>
        <p:nvSpPr>
          <p:cNvPr id="30" name="Oval 29"/>
          <p:cNvSpPr/>
          <p:nvPr/>
        </p:nvSpPr>
        <p:spPr>
          <a:xfrm>
            <a:off x="4724400" y="2529113"/>
            <a:ext cx="734930" cy="728437"/>
          </a:xfrm>
          <a:prstGeom prst="ellipse">
            <a:avLst/>
          </a:prstGeom>
          <a:solidFill>
            <a:schemeClr val="bg1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1" name="Straight Arrow Connector 30"/>
          <p:cNvCxnSpPr>
            <a:stCxn id="19" idx="6"/>
            <a:endCxn id="30" idx="2"/>
          </p:cNvCxnSpPr>
          <p:nvPr/>
        </p:nvCxnSpPr>
        <p:spPr>
          <a:xfrm>
            <a:off x="3557441" y="1488169"/>
            <a:ext cx="1166959" cy="1405163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>
            <a:stCxn id="7" idx="6"/>
            <a:endCxn id="30" idx="2"/>
          </p:cNvCxnSpPr>
          <p:nvPr/>
        </p:nvCxnSpPr>
        <p:spPr>
          <a:xfrm>
            <a:off x="3557441" y="2435136"/>
            <a:ext cx="1166959" cy="458196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>
            <a:stCxn id="12" idx="6"/>
            <a:endCxn id="30" idx="2"/>
          </p:cNvCxnSpPr>
          <p:nvPr/>
        </p:nvCxnSpPr>
        <p:spPr>
          <a:xfrm flipV="1">
            <a:off x="3557441" y="2893332"/>
            <a:ext cx="1166959" cy="488771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Oval 33"/>
          <p:cNvSpPr/>
          <p:nvPr/>
        </p:nvSpPr>
        <p:spPr>
          <a:xfrm>
            <a:off x="6271284" y="1995713"/>
            <a:ext cx="734930" cy="728437"/>
          </a:xfrm>
          <a:prstGeom prst="ellipse">
            <a:avLst/>
          </a:prstGeom>
          <a:solidFill>
            <a:schemeClr val="bg1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5" name="Straight Arrow Connector 34"/>
          <p:cNvCxnSpPr>
            <a:stCxn id="30" idx="6"/>
            <a:endCxn id="34" idx="2"/>
          </p:cNvCxnSpPr>
          <p:nvPr/>
        </p:nvCxnSpPr>
        <p:spPr>
          <a:xfrm flipV="1">
            <a:off x="5459330" y="2359932"/>
            <a:ext cx="811954" cy="53340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>
            <a:stCxn id="34" idx="6"/>
          </p:cNvCxnSpPr>
          <p:nvPr/>
        </p:nvCxnSpPr>
        <p:spPr>
          <a:xfrm>
            <a:off x="7006214" y="2359932"/>
            <a:ext cx="689986" cy="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TextBox 36"/>
          <p:cNvSpPr txBox="1"/>
          <p:nvPr/>
        </p:nvSpPr>
        <p:spPr>
          <a:xfrm>
            <a:off x="6234212" y="3862642"/>
            <a:ext cx="92858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latin typeface="Calibri"/>
              </a:rPr>
              <a:t>Layer </a:t>
            </a:r>
            <a:r>
              <a:rPr lang="en-US" sz="2000" dirty="0">
                <a:latin typeface="Calibri"/>
              </a:rPr>
              <a:t>4</a:t>
            </a:r>
            <a:endParaRPr lang="en-US" sz="2000" baseline="-25000" dirty="0">
              <a:latin typeface="Calibri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38" name="Ink 37"/>
              <p14:cNvContentPartPr/>
              <p14:nvPr/>
            </p14:nvContentPartPr>
            <p14:xfrm>
              <a:off x="3129840" y="4263480"/>
              <a:ext cx="3695400" cy="351000"/>
            </p14:xfrm>
          </p:contentPart>
        </mc:Choice>
        <mc:Fallback xmlns="">
          <p:pic>
            <p:nvPicPr>
              <p:cNvPr id="38" name="Ink 37"/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3119760" y="4253040"/>
                <a:ext cx="3711240" cy="3722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22461641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1000" y="285750"/>
            <a:ext cx="4343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Handwritten digit classification</a:t>
            </a:r>
            <a:endParaRPr lang="en-US" sz="2400" b="1" dirty="0"/>
          </a:p>
        </p:txBody>
      </p:sp>
      <p:pic>
        <p:nvPicPr>
          <p:cNvPr id="38" name="Picture 2" descr="C:\Users\ang\Desktop\Noname.png"/>
          <p:cNvPicPr>
            <a:picLocks noChangeAspect="1" noChangeArrowheads="1"/>
          </p:cNvPicPr>
          <p:nvPr/>
        </p:nvPicPr>
        <p:blipFill>
          <a:blip r:embed="rId2" cstate="print"/>
          <a:srcRect l="629" t="3019" r="47083" b="33945"/>
          <a:stretch>
            <a:fillRect/>
          </a:stretch>
        </p:blipFill>
        <p:spPr bwMode="auto">
          <a:xfrm>
            <a:off x="1981200" y="792231"/>
            <a:ext cx="5096275" cy="3839907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0" y="4866501"/>
            <a:ext cx="174432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Bef>
                <a:spcPct val="0"/>
              </a:spcBef>
            </a:pPr>
            <a:r>
              <a:rPr lang="en-US" sz="1200" dirty="0" smtClean="0">
                <a:solidFill>
                  <a:schemeClr val="bg1">
                    <a:lumMod val="50000"/>
                  </a:schemeClr>
                </a:solidFill>
                <a:latin typeface="+mj-lt"/>
              </a:rPr>
              <a:t>[Courtesy of </a:t>
            </a:r>
            <a:r>
              <a:rPr lang="en-US" sz="1200" dirty="0" err="1" smtClean="0">
                <a:solidFill>
                  <a:schemeClr val="bg1">
                    <a:lumMod val="50000"/>
                  </a:schemeClr>
                </a:solidFill>
                <a:latin typeface="+mj-lt"/>
              </a:rPr>
              <a:t>Yann</a:t>
            </a:r>
            <a:r>
              <a:rPr lang="en-US" sz="1200" dirty="0" smtClean="0">
                <a:solidFill>
                  <a:schemeClr val="bg1">
                    <a:lumMod val="50000"/>
                  </a:schemeClr>
                </a:solidFill>
                <a:latin typeface="+mj-lt"/>
              </a:rPr>
              <a:t> </a:t>
            </a:r>
            <a:r>
              <a:rPr lang="en-US" sz="1200" dirty="0" err="1" smtClean="0">
                <a:solidFill>
                  <a:schemeClr val="bg1">
                    <a:lumMod val="50000"/>
                  </a:schemeClr>
                </a:solidFill>
                <a:latin typeface="+mj-lt"/>
              </a:rPr>
              <a:t>LeCun</a:t>
            </a:r>
            <a:r>
              <a:rPr lang="en-US" sz="1200" dirty="0" smtClean="0">
                <a:solidFill>
                  <a:schemeClr val="bg1">
                    <a:lumMod val="50000"/>
                  </a:schemeClr>
                </a:solidFill>
                <a:latin typeface="+mj-lt"/>
              </a:rPr>
              <a:t>]</a:t>
            </a:r>
            <a:endParaRPr lang="en-US" sz="1200" dirty="0">
              <a:solidFill>
                <a:schemeClr val="bg1">
                  <a:lumMod val="50000"/>
                </a:schemeClr>
              </a:solidFill>
              <a:latin typeface="+mj-lt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3" name="Ink 2"/>
              <p14:cNvContentPartPr/>
              <p14:nvPr/>
            </p14:nvContentPartPr>
            <p14:xfrm>
              <a:off x="1807920" y="1816920"/>
              <a:ext cx="4009320" cy="3269520"/>
            </p14:xfrm>
          </p:contentPart>
        </mc:Choice>
        <mc:Fallback xmlns="">
          <p:pic>
            <p:nvPicPr>
              <p:cNvPr id="3" name="Ink 2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805040" y="1807560"/>
                <a:ext cx="4023360" cy="32814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50917242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4191000" y="742950"/>
            <a:ext cx="4407745" cy="14287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Neural Networks: Representation</a:t>
            </a:r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4224865" y="2150528"/>
            <a:ext cx="429768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Title 1"/>
          <p:cNvSpPr>
            <a:spLocks noGrp="1"/>
          </p:cNvSpPr>
          <p:nvPr>
            <p:ph type="ctrTitle" idx="4294967295"/>
          </p:nvPr>
        </p:nvSpPr>
        <p:spPr>
          <a:xfrm>
            <a:off x="4191000" y="2266950"/>
            <a:ext cx="4495800" cy="1676400"/>
          </a:xfrm>
        </p:spPr>
        <p:txBody>
          <a:bodyPr>
            <a:noAutofit/>
          </a:bodyPr>
          <a:lstStyle/>
          <a:p>
            <a:pPr algn="l"/>
            <a:r>
              <a:rPr lang="en-US" sz="4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Multi-class classification</a:t>
            </a:r>
            <a:endParaRPr lang="en-US" sz="48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2" name="Picture 2" descr="C:\Users\ang\Desktop\iStock_000012344803Large.jpg"/>
          <p:cNvPicPr>
            <a:picLocks noChangeAspect="1" noChangeArrowheads="1"/>
          </p:cNvPicPr>
          <p:nvPr/>
        </p:nvPicPr>
        <p:blipFill>
          <a:blip r:embed="rId3" cstate="print"/>
          <a:srcRect b="7246"/>
          <a:stretch>
            <a:fillRect/>
          </a:stretch>
        </p:blipFill>
        <p:spPr bwMode="auto">
          <a:xfrm>
            <a:off x="685800" y="361950"/>
            <a:ext cx="3200400" cy="3657600"/>
          </a:xfrm>
          <a:prstGeom prst="rect">
            <a:avLst/>
          </a:prstGeom>
          <a:noFill/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838200" y="3867150"/>
            <a:ext cx="2895600" cy="8382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Machine Learning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40851693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81000" y="285750"/>
            <a:ext cx="4876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Multiple output units: One-</a:t>
            </a:r>
            <a:r>
              <a:rPr lang="en-US" sz="2400" b="1" dirty="0" err="1" smtClean="0"/>
              <a:t>vs</a:t>
            </a:r>
            <a:r>
              <a:rPr lang="en-US" sz="2400" b="1" dirty="0" smtClean="0"/>
              <a:t>-all.</a:t>
            </a:r>
            <a:endParaRPr lang="en-US" sz="2400" b="1" dirty="0"/>
          </a:p>
        </p:txBody>
      </p:sp>
      <p:grpSp>
        <p:nvGrpSpPr>
          <p:cNvPr id="24" name="Group 23"/>
          <p:cNvGrpSpPr/>
          <p:nvPr/>
        </p:nvGrpSpPr>
        <p:grpSpPr>
          <a:xfrm>
            <a:off x="963245" y="762233"/>
            <a:ext cx="7193279" cy="1374613"/>
            <a:chOff x="563880" y="941070"/>
            <a:chExt cx="8046720" cy="1537703"/>
          </a:xfrm>
        </p:grpSpPr>
        <p:pic>
          <p:nvPicPr>
            <p:cNvPr id="2" name="Picture 6" descr="http://t2.gstatic.com/images?q=tbn:ANd9GcTL9hSacq02lg06-d1mjwiBX5E3yNKEBXdBdyL2OuTvLG_4Wq1i"/>
            <p:cNvPicPr>
              <a:picLocks noChangeAspect="1" noChangeArrowheads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050" b="2050"/>
            <a:stretch/>
          </p:blipFill>
          <p:spPr bwMode="auto">
            <a:xfrm>
              <a:off x="6934200" y="941070"/>
              <a:ext cx="1645919" cy="109728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" name="Picture 16"/>
            <p:cNvPicPr>
              <a:picLocks noChangeAspect="1" noChangeArrowheads="1"/>
            </p:cNvPicPr>
            <p:nvPr/>
          </p:nvPicPr>
          <p:blipFill rotWithShape="1">
            <a:blip r:embed="rId7" cstate="print"/>
            <a:srcRect t="5752" b="5752"/>
            <a:stretch/>
          </p:blipFill>
          <p:spPr bwMode="auto">
            <a:xfrm>
              <a:off x="4800600" y="941070"/>
              <a:ext cx="1645919" cy="1097280"/>
            </a:xfrm>
            <a:prstGeom prst="rect">
              <a:avLst/>
            </a:prstGeom>
            <a:noFill/>
            <a:ln w="12700" algn="ctr">
              <a:noFill/>
              <a:miter lim="800000"/>
              <a:headEnd/>
              <a:tailEnd/>
            </a:ln>
          </p:spPr>
        </p:pic>
        <p:pic>
          <p:nvPicPr>
            <p:cNvPr id="4" name="Picture 8"/>
            <p:cNvPicPr>
              <a:picLocks noChangeAspect="1" noChangeArrowheads="1"/>
            </p:cNvPicPr>
            <p:nvPr/>
          </p:nvPicPr>
          <p:blipFill rotWithShape="1">
            <a:blip r:embed="rId8" cstate="print"/>
            <a:srcRect l="4106" t="18643" r="4106"/>
            <a:stretch/>
          </p:blipFill>
          <p:spPr bwMode="auto">
            <a:xfrm>
              <a:off x="2667000" y="941070"/>
              <a:ext cx="1645920" cy="1097280"/>
            </a:xfrm>
            <a:prstGeom prst="rect">
              <a:avLst/>
            </a:prstGeom>
            <a:noFill/>
            <a:ln w="12700" algn="ctr">
              <a:noFill/>
              <a:miter lim="800000"/>
              <a:headEnd/>
              <a:tailEnd/>
            </a:ln>
          </p:spPr>
        </p:pic>
        <p:pic>
          <p:nvPicPr>
            <p:cNvPr id="3074" name="Picture 2" descr="http://www.hsinjurylaw.com/upload/crossing-the-street.jpg"/>
            <p:cNvPicPr>
              <a:picLocks noChangeAspect="1" noChangeArrowheads="1"/>
            </p:cNvPicPr>
            <p:nvPr/>
          </p:nvPicPr>
          <p:blipFill rotWithShape="1"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595" t="31780" r="23496" b="18221"/>
            <a:stretch/>
          </p:blipFill>
          <p:spPr bwMode="auto">
            <a:xfrm>
              <a:off x="563880" y="941070"/>
              <a:ext cx="1645920" cy="109728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" name="TextBox 6"/>
            <p:cNvSpPr txBox="1"/>
            <p:nvPr/>
          </p:nvSpPr>
          <p:spPr>
            <a:xfrm>
              <a:off x="563880" y="2031192"/>
              <a:ext cx="1676400" cy="44758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 smtClean="0"/>
                <a:t>Pedestrian</a:t>
              </a:r>
              <a:endParaRPr lang="en-US" sz="2000" dirty="0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2667000" y="2034771"/>
              <a:ext cx="167640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 smtClean="0"/>
                <a:t>Car</a:t>
              </a:r>
              <a:endParaRPr lang="en-US" sz="2000" dirty="0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4800600" y="2038350"/>
              <a:ext cx="167640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 smtClean="0"/>
                <a:t>Motorcycle</a:t>
              </a:r>
              <a:endParaRPr lang="en-US" sz="2000" dirty="0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6934200" y="2038350"/>
              <a:ext cx="167640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 smtClean="0"/>
                <a:t>Truck</a:t>
              </a:r>
              <a:endParaRPr lang="en-US" sz="2000" dirty="0"/>
            </a:p>
          </p:txBody>
        </p:sp>
      </p:grpSp>
      <p:grpSp>
        <p:nvGrpSpPr>
          <p:cNvPr id="3081" name="Group 3080"/>
          <p:cNvGrpSpPr/>
          <p:nvPr/>
        </p:nvGrpSpPr>
        <p:grpSpPr>
          <a:xfrm>
            <a:off x="2035629" y="2159264"/>
            <a:ext cx="4961230" cy="1547403"/>
            <a:chOff x="1905000" y="2190750"/>
            <a:chExt cx="5591556" cy="1744001"/>
          </a:xfrm>
        </p:grpSpPr>
        <p:sp>
          <p:nvSpPr>
            <p:cNvPr id="11" name="Oval 10"/>
            <p:cNvSpPr/>
            <p:nvPr/>
          </p:nvSpPr>
          <p:spPr>
            <a:xfrm>
              <a:off x="1905000" y="3183496"/>
              <a:ext cx="286463" cy="287601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Oval 11"/>
            <p:cNvSpPr/>
            <p:nvPr/>
          </p:nvSpPr>
          <p:spPr>
            <a:xfrm>
              <a:off x="1905000" y="2848532"/>
              <a:ext cx="286463" cy="287601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Oval 12"/>
            <p:cNvSpPr/>
            <p:nvPr/>
          </p:nvSpPr>
          <p:spPr>
            <a:xfrm>
              <a:off x="1905000" y="2513568"/>
              <a:ext cx="286463" cy="287601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Oval 26"/>
            <p:cNvSpPr/>
            <p:nvPr/>
          </p:nvSpPr>
          <p:spPr>
            <a:xfrm>
              <a:off x="2899779" y="2190751"/>
              <a:ext cx="286463" cy="287601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Oval 35"/>
            <p:cNvSpPr/>
            <p:nvPr/>
          </p:nvSpPr>
          <p:spPr>
            <a:xfrm>
              <a:off x="5102454" y="2369767"/>
              <a:ext cx="286463" cy="287601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42" name="Picture 41"/>
            <p:cNvPicPr>
              <a:picLocks noChangeAspect="1"/>
            </p:cNvPicPr>
            <p:nvPr>
              <p:custDataLst>
                <p:tags r:id="rId4"/>
              </p:custDataLst>
            </p:nvPr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19800" y="2861530"/>
              <a:ext cx="1476756" cy="331470"/>
            </a:xfrm>
            <a:prstGeom prst="rect">
              <a:avLst/>
            </a:prstGeom>
          </p:spPr>
        </p:pic>
        <p:cxnSp>
          <p:nvCxnSpPr>
            <p:cNvPr id="41" name="Straight Arrow Connector 40"/>
            <p:cNvCxnSpPr>
              <a:stCxn id="13" idx="6"/>
              <a:endCxn id="27" idx="2"/>
            </p:cNvCxnSpPr>
            <p:nvPr/>
          </p:nvCxnSpPr>
          <p:spPr>
            <a:xfrm flipV="1">
              <a:off x="2191463" y="2334552"/>
              <a:ext cx="708316" cy="322817"/>
            </a:xfrm>
            <a:prstGeom prst="straightConnector1">
              <a:avLst/>
            </a:prstGeom>
            <a:ln w="31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Arrow Connector 45"/>
            <p:cNvCxnSpPr>
              <a:stCxn id="12" idx="6"/>
              <a:endCxn id="27" idx="2"/>
            </p:cNvCxnSpPr>
            <p:nvPr/>
          </p:nvCxnSpPr>
          <p:spPr>
            <a:xfrm flipV="1">
              <a:off x="2191463" y="2334552"/>
              <a:ext cx="708316" cy="657781"/>
            </a:xfrm>
            <a:prstGeom prst="straightConnector1">
              <a:avLst/>
            </a:prstGeom>
            <a:ln w="31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Arrow Connector 48"/>
            <p:cNvCxnSpPr>
              <a:stCxn id="11" idx="6"/>
              <a:endCxn id="27" idx="2"/>
            </p:cNvCxnSpPr>
            <p:nvPr/>
          </p:nvCxnSpPr>
          <p:spPr>
            <a:xfrm flipV="1">
              <a:off x="2191463" y="2334552"/>
              <a:ext cx="708316" cy="992745"/>
            </a:xfrm>
            <a:prstGeom prst="straightConnector1">
              <a:avLst/>
            </a:prstGeom>
            <a:ln w="31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2" name="Oval 51"/>
            <p:cNvSpPr/>
            <p:nvPr/>
          </p:nvSpPr>
          <p:spPr>
            <a:xfrm>
              <a:off x="2899778" y="2564055"/>
              <a:ext cx="286463" cy="287601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53" name="Straight Arrow Connector 52"/>
            <p:cNvCxnSpPr>
              <a:stCxn id="13" idx="6"/>
              <a:endCxn id="52" idx="2"/>
            </p:cNvCxnSpPr>
            <p:nvPr/>
          </p:nvCxnSpPr>
          <p:spPr>
            <a:xfrm>
              <a:off x="2191463" y="2657369"/>
              <a:ext cx="708315" cy="50487"/>
            </a:xfrm>
            <a:prstGeom prst="straightConnector1">
              <a:avLst/>
            </a:prstGeom>
            <a:ln w="31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Arrow Connector 53"/>
            <p:cNvCxnSpPr>
              <a:stCxn id="12" idx="6"/>
              <a:endCxn id="52" idx="2"/>
            </p:cNvCxnSpPr>
            <p:nvPr/>
          </p:nvCxnSpPr>
          <p:spPr>
            <a:xfrm flipV="1">
              <a:off x="2191463" y="2707856"/>
              <a:ext cx="708315" cy="284477"/>
            </a:xfrm>
            <a:prstGeom prst="straightConnector1">
              <a:avLst/>
            </a:prstGeom>
            <a:ln w="31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Arrow Connector 54"/>
            <p:cNvCxnSpPr>
              <a:stCxn id="11" idx="6"/>
              <a:endCxn id="52" idx="2"/>
            </p:cNvCxnSpPr>
            <p:nvPr/>
          </p:nvCxnSpPr>
          <p:spPr>
            <a:xfrm flipV="1">
              <a:off x="2191463" y="2707856"/>
              <a:ext cx="708315" cy="619441"/>
            </a:xfrm>
            <a:prstGeom prst="straightConnector1">
              <a:avLst/>
            </a:prstGeom>
            <a:ln w="31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2" name="Oval 61"/>
            <p:cNvSpPr/>
            <p:nvPr/>
          </p:nvSpPr>
          <p:spPr>
            <a:xfrm>
              <a:off x="2899777" y="2922777"/>
              <a:ext cx="286463" cy="287601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63" name="Straight Arrow Connector 62"/>
            <p:cNvCxnSpPr>
              <a:stCxn id="13" idx="6"/>
              <a:endCxn id="62" idx="2"/>
            </p:cNvCxnSpPr>
            <p:nvPr/>
          </p:nvCxnSpPr>
          <p:spPr>
            <a:xfrm>
              <a:off x="2191463" y="2657369"/>
              <a:ext cx="708314" cy="409209"/>
            </a:xfrm>
            <a:prstGeom prst="straightConnector1">
              <a:avLst/>
            </a:prstGeom>
            <a:ln w="31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Arrow Connector 63"/>
            <p:cNvCxnSpPr>
              <a:stCxn id="12" idx="6"/>
              <a:endCxn id="62" idx="2"/>
            </p:cNvCxnSpPr>
            <p:nvPr/>
          </p:nvCxnSpPr>
          <p:spPr>
            <a:xfrm>
              <a:off x="2191463" y="2992333"/>
              <a:ext cx="708314" cy="74245"/>
            </a:xfrm>
            <a:prstGeom prst="straightConnector1">
              <a:avLst/>
            </a:prstGeom>
            <a:ln w="31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Arrow Connector 64"/>
            <p:cNvCxnSpPr>
              <a:stCxn id="11" idx="6"/>
              <a:endCxn id="62" idx="2"/>
            </p:cNvCxnSpPr>
            <p:nvPr/>
          </p:nvCxnSpPr>
          <p:spPr>
            <a:xfrm flipV="1">
              <a:off x="2191463" y="3066578"/>
              <a:ext cx="708314" cy="260719"/>
            </a:xfrm>
            <a:prstGeom prst="straightConnector1">
              <a:avLst/>
            </a:prstGeom>
            <a:ln w="31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0" name="Oval 69"/>
            <p:cNvSpPr/>
            <p:nvPr/>
          </p:nvSpPr>
          <p:spPr>
            <a:xfrm>
              <a:off x="2899776" y="3273713"/>
              <a:ext cx="286463" cy="287601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71" name="Straight Arrow Connector 70"/>
            <p:cNvCxnSpPr>
              <a:stCxn id="13" idx="6"/>
              <a:endCxn id="70" idx="2"/>
            </p:cNvCxnSpPr>
            <p:nvPr/>
          </p:nvCxnSpPr>
          <p:spPr>
            <a:xfrm>
              <a:off x="2191463" y="2657369"/>
              <a:ext cx="708313" cy="760145"/>
            </a:xfrm>
            <a:prstGeom prst="straightConnector1">
              <a:avLst/>
            </a:prstGeom>
            <a:ln w="31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Arrow Connector 71"/>
            <p:cNvCxnSpPr>
              <a:stCxn id="12" idx="6"/>
              <a:endCxn id="70" idx="2"/>
            </p:cNvCxnSpPr>
            <p:nvPr/>
          </p:nvCxnSpPr>
          <p:spPr>
            <a:xfrm>
              <a:off x="2191463" y="2992333"/>
              <a:ext cx="708313" cy="425181"/>
            </a:xfrm>
            <a:prstGeom prst="straightConnector1">
              <a:avLst/>
            </a:prstGeom>
            <a:ln w="31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Arrow Connector 72"/>
            <p:cNvCxnSpPr>
              <a:stCxn id="11" idx="6"/>
              <a:endCxn id="70" idx="2"/>
            </p:cNvCxnSpPr>
            <p:nvPr/>
          </p:nvCxnSpPr>
          <p:spPr>
            <a:xfrm>
              <a:off x="2191463" y="3327297"/>
              <a:ext cx="708313" cy="90217"/>
            </a:xfrm>
            <a:prstGeom prst="straightConnector1">
              <a:avLst/>
            </a:prstGeom>
            <a:ln w="31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0" name="Oval 79"/>
            <p:cNvSpPr/>
            <p:nvPr/>
          </p:nvSpPr>
          <p:spPr>
            <a:xfrm>
              <a:off x="2899779" y="3638550"/>
              <a:ext cx="286463" cy="287601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81" name="Straight Arrow Connector 80"/>
            <p:cNvCxnSpPr>
              <a:stCxn id="13" idx="6"/>
              <a:endCxn id="80" idx="2"/>
            </p:cNvCxnSpPr>
            <p:nvPr/>
          </p:nvCxnSpPr>
          <p:spPr>
            <a:xfrm>
              <a:off x="2191463" y="2657369"/>
              <a:ext cx="708316" cy="1124982"/>
            </a:xfrm>
            <a:prstGeom prst="straightConnector1">
              <a:avLst/>
            </a:prstGeom>
            <a:ln w="31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Straight Arrow Connector 81"/>
            <p:cNvCxnSpPr>
              <a:stCxn id="12" idx="6"/>
              <a:endCxn id="80" idx="2"/>
            </p:cNvCxnSpPr>
            <p:nvPr/>
          </p:nvCxnSpPr>
          <p:spPr>
            <a:xfrm>
              <a:off x="2191463" y="2992333"/>
              <a:ext cx="708316" cy="790018"/>
            </a:xfrm>
            <a:prstGeom prst="straightConnector1">
              <a:avLst/>
            </a:prstGeom>
            <a:ln w="31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Arrow Connector 82"/>
            <p:cNvCxnSpPr>
              <a:stCxn id="11" idx="6"/>
              <a:endCxn id="80" idx="2"/>
            </p:cNvCxnSpPr>
            <p:nvPr/>
          </p:nvCxnSpPr>
          <p:spPr>
            <a:xfrm>
              <a:off x="2191463" y="3327297"/>
              <a:ext cx="708316" cy="455054"/>
            </a:xfrm>
            <a:prstGeom prst="straightConnector1">
              <a:avLst/>
            </a:prstGeom>
            <a:ln w="31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7" name="Oval 86"/>
            <p:cNvSpPr/>
            <p:nvPr/>
          </p:nvSpPr>
          <p:spPr>
            <a:xfrm>
              <a:off x="4028197" y="2190750"/>
              <a:ext cx="286463" cy="287601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88" name="Straight Arrow Connector 87"/>
            <p:cNvCxnSpPr>
              <a:stCxn id="27" idx="6"/>
              <a:endCxn id="87" idx="2"/>
            </p:cNvCxnSpPr>
            <p:nvPr/>
          </p:nvCxnSpPr>
          <p:spPr>
            <a:xfrm flipV="1">
              <a:off x="3186242" y="2334551"/>
              <a:ext cx="841955" cy="1"/>
            </a:xfrm>
            <a:prstGeom prst="straightConnector1">
              <a:avLst/>
            </a:prstGeom>
            <a:ln w="31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Straight Arrow Connector 88"/>
            <p:cNvCxnSpPr>
              <a:stCxn id="52" idx="6"/>
              <a:endCxn id="87" idx="2"/>
            </p:cNvCxnSpPr>
            <p:nvPr/>
          </p:nvCxnSpPr>
          <p:spPr>
            <a:xfrm flipV="1">
              <a:off x="3186241" y="2334551"/>
              <a:ext cx="841956" cy="373305"/>
            </a:xfrm>
            <a:prstGeom prst="straightConnector1">
              <a:avLst/>
            </a:prstGeom>
            <a:ln w="31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Straight Arrow Connector 89"/>
            <p:cNvCxnSpPr>
              <a:stCxn id="62" idx="6"/>
              <a:endCxn id="87" idx="2"/>
            </p:cNvCxnSpPr>
            <p:nvPr/>
          </p:nvCxnSpPr>
          <p:spPr>
            <a:xfrm flipV="1">
              <a:off x="3186240" y="2334551"/>
              <a:ext cx="841957" cy="732027"/>
            </a:xfrm>
            <a:prstGeom prst="straightConnector1">
              <a:avLst/>
            </a:prstGeom>
            <a:ln w="31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4" name="Straight Arrow Connector 93"/>
            <p:cNvCxnSpPr>
              <a:stCxn id="70" idx="6"/>
              <a:endCxn id="87" idx="2"/>
            </p:cNvCxnSpPr>
            <p:nvPr/>
          </p:nvCxnSpPr>
          <p:spPr>
            <a:xfrm flipV="1">
              <a:off x="3186239" y="2334551"/>
              <a:ext cx="841958" cy="1082963"/>
            </a:xfrm>
            <a:prstGeom prst="straightConnector1">
              <a:avLst/>
            </a:prstGeom>
            <a:ln w="31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7" name="Straight Arrow Connector 96"/>
            <p:cNvCxnSpPr>
              <a:stCxn id="80" idx="6"/>
              <a:endCxn id="87" idx="2"/>
            </p:cNvCxnSpPr>
            <p:nvPr/>
          </p:nvCxnSpPr>
          <p:spPr>
            <a:xfrm flipV="1">
              <a:off x="3186242" y="2334551"/>
              <a:ext cx="841955" cy="1447800"/>
            </a:xfrm>
            <a:prstGeom prst="straightConnector1">
              <a:avLst/>
            </a:prstGeom>
            <a:ln w="31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0" name="Oval 99"/>
            <p:cNvSpPr/>
            <p:nvPr/>
          </p:nvSpPr>
          <p:spPr>
            <a:xfrm>
              <a:off x="4028196" y="2568528"/>
              <a:ext cx="286463" cy="287601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01" name="Straight Arrow Connector 100"/>
            <p:cNvCxnSpPr>
              <a:endCxn id="100" idx="2"/>
            </p:cNvCxnSpPr>
            <p:nvPr/>
          </p:nvCxnSpPr>
          <p:spPr>
            <a:xfrm flipV="1">
              <a:off x="3186241" y="2712329"/>
              <a:ext cx="841955" cy="1"/>
            </a:xfrm>
            <a:prstGeom prst="straightConnector1">
              <a:avLst/>
            </a:prstGeom>
            <a:ln w="31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2" name="Straight Arrow Connector 101"/>
            <p:cNvCxnSpPr>
              <a:stCxn id="62" idx="6"/>
              <a:endCxn id="100" idx="2"/>
            </p:cNvCxnSpPr>
            <p:nvPr/>
          </p:nvCxnSpPr>
          <p:spPr>
            <a:xfrm flipV="1">
              <a:off x="3186240" y="2712329"/>
              <a:ext cx="841956" cy="354249"/>
            </a:xfrm>
            <a:prstGeom prst="straightConnector1">
              <a:avLst/>
            </a:prstGeom>
            <a:ln w="31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3" name="Straight Arrow Connector 102"/>
            <p:cNvCxnSpPr>
              <a:endCxn id="100" idx="2"/>
            </p:cNvCxnSpPr>
            <p:nvPr/>
          </p:nvCxnSpPr>
          <p:spPr>
            <a:xfrm flipV="1">
              <a:off x="3186239" y="2712329"/>
              <a:ext cx="841957" cy="732027"/>
            </a:xfrm>
            <a:prstGeom prst="straightConnector1">
              <a:avLst/>
            </a:prstGeom>
            <a:ln w="31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4" name="Straight Arrow Connector 103"/>
            <p:cNvCxnSpPr>
              <a:endCxn id="100" idx="2"/>
            </p:cNvCxnSpPr>
            <p:nvPr/>
          </p:nvCxnSpPr>
          <p:spPr>
            <a:xfrm flipV="1">
              <a:off x="3186238" y="2712329"/>
              <a:ext cx="841958" cy="1082963"/>
            </a:xfrm>
            <a:prstGeom prst="straightConnector1">
              <a:avLst/>
            </a:prstGeom>
            <a:ln w="31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5" name="Straight Arrow Connector 104"/>
            <p:cNvCxnSpPr>
              <a:stCxn id="27" idx="6"/>
              <a:endCxn id="100" idx="2"/>
            </p:cNvCxnSpPr>
            <p:nvPr/>
          </p:nvCxnSpPr>
          <p:spPr>
            <a:xfrm>
              <a:off x="3186242" y="2334552"/>
              <a:ext cx="841954" cy="377777"/>
            </a:xfrm>
            <a:prstGeom prst="straightConnector1">
              <a:avLst/>
            </a:prstGeom>
            <a:ln w="31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7" name="Oval 106"/>
            <p:cNvSpPr/>
            <p:nvPr/>
          </p:nvSpPr>
          <p:spPr>
            <a:xfrm>
              <a:off x="4030044" y="2915686"/>
              <a:ext cx="286463" cy="287601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08" name="Straight Arrow Connector 107"/>
            <p:cNvCxnSpPr>
              <a:endCxn id="107" idx="2"/>
            </p:cNvCxnSpPr>
            <p:nvPr/>
          </p:nvCxnSpPr>
          <p:spPr>
            <a:xfrm flipV="1">
              <a:off x="3188089" y="3059487"/>
              <a:ext cx="841955" cy="1"/>
            </a:xfrm>
            <a:prstGeom prst="straightConnector1">
              <a:avLst/>
            </a:prstGeom>
            <a:ln w="31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9" name="Straight Arrow Connector 108"/>
            <p:cNvCxnSpPr>
              <a:endCxn id="107" idx="2"/>
            </p:cNvCxnSpPr>
            <p:nvPr/>
          </p:nvCxnSpPr>
          <p:spPr>
            <a:xfrm flipV="1">
              <a:off x="3188088" y="3059487"/>
              <a:ext cx="841956" cy="373305"/>
            </a:xfrm>
            <a:prstGeom prst="straightConnector1">
              <a:avLst/>
            </a:prstGeom>
            <a:ln w="31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0" name="Straight Arrow Connector 109"/>
            <p:cNvCxnSpPr>
              <a:endCxn id="107" idx="2"/>
            </p:cNvCxnSpPr>
            <p:nvPr/>
          </p:nvCxnSpPr>
          <p:spPr>
            <a:xfrm flipV="1">
              <a:off x="3188087" y="3059487"/>
              <a:ext cx="841957" cy="732027"/>
            </a:xfrm>
            <a:prstGeom prst="straightConnector1">
              <a:avLst/>
            </a:prstGeom>
            <a:ln w="31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1" name="Straight Arrow Connector 110"/>
            <p:cNvCxnSpPr>
              <a:stCxn id="52" idx="6"/>
              <a:endCxn id="107" idx="2"/>
            </p:cNvCxnSpPr>
            <p:nvPr/>
          </p:nvCxnSpPr>
          <p:spPr>
            <a:xfrm>
              <a:off x="3186241" y="2707856"/>
              <a:ext cx="843803" cy="351631"/>
            </a:xfrm>
            <a:prstGeom prst="straightConnector1">
              <a:avLst/>
            </a:prstGeom>
            <a:ln w="31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2" name="Straight Arrow Connector 111"/>
            <p:cNvCxnSpPr>
              <a:stCxn id="27" idx="6"/>
              <a:endCxn id="107" idx="2"/>
            </p:cNvCxnSpPr>
            <p:nvPr/>
          </p:nvCxnSpPr>
          <p:spPr>
            <a:xfrm>
              <a:off x="3186242" y="2334552"/>
              <a:ext cx="843802" cy="724935"/>
            </a:xfrm>
            <a:prstGeom prst="straightConnector1">
              <a:avLst/>
            </a:prstGeom>
            <a:ln w="31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7" name="Oval 116"/>
            <p:cNvSpPr/>
            <p:nvPr/>
          </p:nvSpPr>
          <p:spPr>
            <a:xfrm>
              <a:off x="4028195" y="3263900"/>
              <a:ext cx="286463" cy="287601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18" name="Straight Arrow Connector 117"/>
            <p:cNvCxnSpPr>
              <a:stCxn id="70" idx="6"/>
              <a:endCxn id="117" idx="2"/>
            </p:cNvCxnSpPr>
            <p:nvPr/>
          </p:nvCxnSpPr>
          <p:spPr>
            <a:xfrm flipV="1">
              <a:off x="3186239" y="3407701"/>
              <a:ext cx="841956" cy="9813"/>
            </a:xfrm>
            <a:prstGeom prst="straightConnector1">
              <a:avLst/>
            </a:prstGeom>
            <a:ln w="31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9" name="Straight Arrow Connector 118"/>
            <p:cNvCxnSpPr>
              <a:endCxn id="117" idx="2"/>
            </p:cNvCxnSpPr>
            <p:nvPr/>
          </p:nvCxnSpPr>
          <p:spPr>
            <a:xfrm flipV="1">
              <a:off x="3186239" y="3407701"/>
              <a:ext cx="841956" cy="373305"/>
            </a:xfrm>
            <a:prstGeom prst="straightConnector1">
              <a:avLst/>
            </a:prstGeom>
            <a:ln w="31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0" name="Straight Arrow Connector 119"/>
            <p:cNvCxnSpPr>
              <a:stCxn id="62" idx="6"/>
              <a:endCxn id="117" idx="2"/>
            </p:cNvCxnSpPr>
            <p:nvPr/>
          </p:nvCxnSpPr>
          <p:spPr>
            <a:xfrm>
              <a:off x="3186240" y="3066578"/>
              <a:ext cx="841955" cy="341123"/>
            </a:xfrm>
            <a:prstGeom prst="straightConnector1">
              <a:avLst/>
            </a:prstGeom>
            <a:ln w="31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1" name="Straight Arrow Connector 120"/>
            <p:cNvCxnSpPr>
              <a:stCxn id="52" idx="6"/>
              <a:endCxn id="117" idx="2"/>
            </p:cNvCxnSpPr>
            <p:nvPr/>
          </p:nvCxnSpPr>
          <p:spPr>
            <a:xfrm>
              <a:off x="3186241" y="2707856"/>
              <a:ext cx="841954" cy="699845"/>
            </a:xfrm>
            <a:prstGeom prst="straightConnector1">
              <a:avLst/>
            </a:prstGeom>
            <a:ln w="31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2" name="Straight Arrow Connector 121"/>
            <p:cNvCxnSpPr>
              <a:stCxn id="27" idx="6"/>
              <a:endCxn id="117" idx="2"/>
            </p:cNvCxnSpPr>
            <p:nvPr/>
          </p:nvCxnSpPr>
          <p:spPr>
            <a:xfrm>
              <a:off x="3186242" y="2334552"/>
              <a:ext cx="841953" cy="1073149"/>
            </a:xfrm>
            <a:prstGeom prst="straightConnector1">
              <a:avLst/>
            </a:prstGeom>
            <a:ln w="31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8" name="Oval 127"/>
            <p:cNvSpPr/>
            <p:nvPr/>
          </p:nvSpPr>
          <p:spPr>
            <a:xfrm>
              <a:off x="4028194" y="3647150"/>
              <a:ext cx="286463" cy="287601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29" name="Straight Arrow Connector 128"/>
            <p:cNvCxnSpPr>
              <a:endCxn id="128" idx="2"/>
            </p:cNvCxnSpPr>
            <p:nvPr/>
          </p:nvCxnSpPr>
          <p:spPr>
            <a:xfrm flipV="1">
              <a:off x="3186239" y="3790951"/>
              <a:ext cx="841955" cy="1"/>
            </a:xfrm>
            <a:prstGeom prst="straightConnector1">
              <a:avLst/>
            </a:prstGeom>
            <a:ln w="31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0" name="Straight Arrow Connector 129"/>
            <p:cNvCxnSpPr>
              <a:stCxn id="70" idx="6"/>
              <a:endCxn id="128" idx="2"/>
            </p:cNvCxnSpPr>
            <p:nvPr/>
          </p:nvCxnSpPr>
          <p:spPr>
            <a:xfrm>
              <a:off x="3186239" y="3417514"/>
              <a:ext cx="841955" cy="373437"/>
            </a:xfrm>
            <a:prstGeom prst="straightConnector1">
              <a:avLst/>
            </a:prstGeom>
            <a:ln w="31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1" name="Straight Arrow Connector 130"/>
            <p:cNvCxnSpPr>
              <a:stCxn id="62" idx="6"/>
              <a:endCxn id="128" idx="2"/>
            </p:cNvCxnSpPr>
            <p:nvPr/>
          </p:nvCxnSpPr>
          <p:spPr>
            <a:xfrm>
              <a:off x="3186240" y="3066578"/>
              <a:ext cx="841954" cy="724373"/>
            </a:xfrm>
            <a:prstGeom prst="straightConnector1">
              <a:avLst/>
            </a:prstGeom>
            <a:ln w="31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2" name="Straight Arrow Connector 131"/>
            <p:cNvCxnSpPr>
              <a:stCxn id="52" idx="6"/>
              <a:endCxn id="128" idx="2"/>
            </p:cNvCxnSpPr>
            <p:nvPr/>
          </p:nvCxnSpPr>
          <p:spPr>
            <a:xfrm>
              <a:off x="3186241" y="2707856"/>
              <a:ext cx="841953" cy="1083095"/>
            </a:xfrm>
            <a:prstGeom prst="straightConnector1">
              <a:avLst/>
            </a:prstGeom>
            <a:ln w="31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3" name="Straight Arrow Connector 132"/>
            <p:cNvCxnSpPr>
              <a:stCxn id="27" idx="6"/>
              <a:endCxn id="128" idx="2"/>
            </p:cNvCxnSpPr>
            <p:nvPr/>
          </p:nvCxnSpPr>
          <p:spPr>
            <a:xfrm>
              <a:off x="3186242" y="2334552"/>
              <a:ext cx="841952" cy="1456399"/>
            </a:xfrm>
            <a:prstGeom prst="straightConnector1">
              <a:avLst/>
            </a:prstGeom>
            <a:ln w="31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8" name="Straight Arrow Connector 137"/>
            <p:cNvCxnSpPr>
              <a:stCxn id="87" idx="6"/>
              <a:endCxn id="36" idx="2"/>
            </p:cNvCxnSpPr>
            <p:nvPr/>
          </p:nvCxnSpPr>
          <p:spPr>
            <a:xfrm>
              <a:off x="4314660" y="2334551"/>
              <a:ext cx="787794" cy="179017"/>
            </a:xfrm>
            <a:prstGeom prst="straightConnector1">
              <a:avLst/>
            </a:prstGeom>
            <a:ln w="31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1" name="Straight Arrow Connector 140"/>
            <p:cNvCxnSpPr>
              <a:stCxn id="100" idx="6"/>
              <a:endCxn id="36" idx="2"/>
            </p:cNvCxnSpPr>
            <p:nvPr/>
          </p:nvCxnSpPr>
          <p:spPr>
            <a:xfrm flipV="1">
              <a:off x="4314659" y="2513568"/>
              <a:ext cx="787795" cy="198761"/>
            </a:xfrm>
            <a:prstGeom prst="straightConnector1">
              <a:avLst/>
            </a:prstGeom>
            <a:ln w="31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4" name="Straight Arrow Connector 143"/>
            <p:cNvCxnSpPr>
              <a:stCxn id="107" idx="6"/>
              <a:endCxn id="36" idx="2"/>
            </p:cNvCxnSpPr>
            <p:nvPr/>
          </p:nvCxnSpPr>
          <p:spPr>
            <a:xfrm flipV="1">
              <a:off x="4316507" y="2513568"/>
              <a:ext cx="785947" cy="545919"/>
            </a:xfrm>
            <a:prstGeom prst="straightConnector1">
              <a:avLst/>
            </a:prstGeom>
            <a:ln w="31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7" name="Straight Arrow Connector 146"/>
            <p:cNvCxnSpPr>
              <a:stCxn id="117" idx="6"/>
              <a:endCxn id="36" idx="2"/>
            </p:cNvCxnSpPr>
            <p:nvPr/>
          </p:nvCxnSpPr>
          <p:spPr>
            <a:xfrm flipV="1">
              <a:off x="4314658" y="2513568"/>
              <a:ext cx="787796" cy="894133"/>
            </a:xfrm>
            <a:prstGeom prst="straightConnector1">
              <a:avLst/>
            </a:prstGeom>
            <a:ln w="31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0" name="Straight Arrow Connector 149"/>
            <p:cNvCxnSpPr>
              <a:stCxn id="128" idx="6"/>
              <a:endCxn id="36" idx="2"/>
            </p:cNvCxnSpPr>
            <p:nvPr/>
          </p:nvCxnSpPr>
          <p:spPr>
            <a:xfrm flipV="1">
              <a:off x="4314657" y="2513568"/>
              <a:ext cx="787797" cy="1277383"/>
            </a:xfrm>
            <a:prstGeom prst="straightConnector1">
              <a:avLst/>
            </a:prstGeom>
            <a:ln w="31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5" name="Oval 154"/>
            <p:cNvSpPr/>
            <p:nvPr/>
          </p:nvSpPr>
          <p:spPr>
            <a:xfrm>
              <a:off x="5102453" y="2745652"/>
              <a:ext cx="286463" cy="287601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56" name="Straight Arrow Connector 155"/>
            <p:cNvCxnSpPr>
              <a:endCxn id="155" idx="2"/>
            </p:cNvCxnSpPr>
            <p:nvPr/>
          </p:nvCxnSpPr>
          <p:spPr>
            <a:xfrm>
              <a:off x="4314659" y="2710436"/>
              <a:ext cx="787794" cy="179017"/>
            </a:xfrm>
            <a:prstGeom prst="straightConnector1">
              <a:avLst/>
            </a:prstGeom>
            <a:ln w="31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7" name="Straight Arrow Connector 156"/>
            <p:cNvCxnSpPr>
              <a:endCxn id="155" idx="2"/>
            </p:cNvCxnSpPr>
            <p:nvPr/>
          </p:nvCxnSpPr>
          <p:spPr>
            <a:xfrm flipV="1">
              <a:off x="4314658" y="2889453"/>
              <a:ext cx="787795" cy="198761"/>
            </a:xfrm>
            <a:prstGeom prst="straightConnector1">
              <a:avLst/>
            </a:prstGeom>
            <a:ln w="31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8" name="Straight Arrow Connector 157"/>
            <p:cNvCxnSpPr>
              <a:endCxn id="155" idx="2"/>
            </p:cNvCxnSpPr>
            <p:nvPr/>
          </p:nvCxnSpPr>
          <p:spPr>
            <a:xfrm flipV="1">
              <a:off x="4316506" y="2889453"/>
              <a:ext cx="785947" cy="545919"/>
            </a:xfrm>
            <a:prstGeom prst="straightConnector1">
              <a:avLst/>
            </a:prstGeom>
            <a:ln w="31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9" name="Straight Arrow Connector 158"/>
            <p:cNvCxnSpPr>
              <a:endCxn id="155" idx="2"/>
            </p:cNvCxnSpPr>
            <p:nvPr/>
          </p:nvCxnSpPr>
          <p:spPr>
            <a:xfrm flipV="1">
              <a:off x="4314657" y="2889453"/>
              <a:ext cx="787796" cy="894133"/>
            </a:xfrm>
            <a:prstGeom prst="straightConnector1">
              <a:avLst/>
            </a:prstGeom>
            <a:ln w="31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0" name="Straight Arrow Connector 159"/>
            <p:cNvCxnSpPr>
              <a:stCxn id="87" idx="6"/>
              <a:endCxn id="155" idx="2"/>
            </p:cNvCxnSpPr>
            <p:nvPr/>
          </p:nvCxnSpPr>
          <p:spPr>
            <a:xfrm>
              <a:off x="4314660" y="2334551"/>
              <a:ext cx="787793" cy="554902"/>
            </a:xfrm>
            <a:prstGeom prst="straightConnector1">
              <a:avLst/>
            </a:prstGeom>
            <a:ln w="31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2" name="Oval 161"/>
            <p:cNvSpPr/>
            <p:nvPr/>
          </p:nvSpPr>
          <p:spPr>
            <a:xfrm>
              <a:off x="5102452" y="3088214"/>
              <a:ext cx="286463" cy="287601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63" name="Straight Arrow Connector 162"/>
            <p:cNvCxnSpPr>
              <a:endCxn id="162" idx="2"/>
            </p:cNvCxnSpPr>
            <p:nvPr/>
          </p:nvCxnSpPr>
          <p:spPr>
            <a:xfrm>
              <a:off x="4314658" y="3052998"/>
              <a:ext cx="787794" cy="179017"/>
            </a:xfrm>
            <a:prstGeom prst="straightConnector1">
              <a:avLst/>
            </a:prstGeom>
            <a:ln w="31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4" name="Straight Arrow Connector 163"/>
            <p:cNvCxnSpPr>
              <a:endCxn id="162" idx="2"/>
            </p:cNvCxnSpPr>
            <p:nvPr/>
          </p:nvCxnSpPr>
          <p:spPr>
            <a:xfrm flipV="1">
              <a:off x="4314657" y="3232015"/>
              <a:ext cx="787795" cy="198761"/>
            </a:xfrm>
            <a:prstGeom prst="straightConnector1">
              <a:avLst/>
            </a:prstGeom>
            <a:ln w="31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5" name="Straight Arrow Connector 164"/>
            <p:cNvCxnSpPr>
              <a:endCxn id="162" idx="2"/>
            </p:cNvCxnSpPr>
            <p:nvPr/>
          </p:nvCxnSpPr>
          <p:spPr>
            <a:xfrm flipV="1">
              <a:off x="4316505" y="3232015"/>
              <a:ext cx="785947" cy="545919"/>
            </a:xfrm>
            <a:prstGeom prst="straightConnector1">
              <a:avLst/>
            </a:prstGeom>
            <a:ln w="31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6" name="Straight Arrow Connector 165"/>
            <p:cNvCxnSpPr>
              <a:stCxn id="100" idx="6"/>
              <a:endCxn id="162" idx="2"/>
            </p:cNvCxnSpPr>
            <p:nvPr/>
          </p:nvCxnSpPr>
          <p:spPr>
            <a:xfrm>
              <a:off x="4314659" y="2712329"/>
              <a:ext cx="787793" cy="519686"/>
            </a:xfrm>
            <a:prstGeom prst="straightConnector1">
              <a:avLst/>
            </a:prstGeom>
            <a:ln w="31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7" name="Straight Arrow Connector 166"/>
            <p:cNvCxnSpPr>
              <a:stCxn id="87" idx="6"/>
              <a:endCxn id="162" idx="2"/>
            </p:cNvCxnSpPr>
            <p:nvPr/>
          </p:nvCxnSpPr>
          <p:spPr>
            <a:xfrm>
              <a:off x="4314660" y="2334551"/>
              <a:ext cx="787792" cy="897464"/>
            </a:xfrm>
            <a:prstGeom prst="straightConnector1">
              <a:avLst/>
            </a:prstGeom>
            <a:ln w="31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0" name="Oval 169"/>
            <p:cNvSpPr/>
            <p:nvPr/>
          </p:nvSpPr>
          <p:spPr>
            <a:xfrm>
              <a:off x="5102454" y="3450552"/>
              <a:ext cx="286463" cy="287601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71" name="Straight Arrow Connector 170"/>
            <p:cNvCxnSpPr>
              <a:endCxn id="170" idx="2"/>
            </p:cNvCxnSpPr>
            <p:nvPr/>
          </p:nvCxnSpPr>
          <p:spPr>
            <a:xfrm>
              <a:off x="4314660" y="3415336"/>
              <a:ext cx="787794" cy="179017"/>
            </a:xfrm>
            <a:prstGeom prst="straightConnector1">
              <a:avLst/>
            </a:prstGeom>
            <a:ln w="31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2" name="Straight Arrow Connector 171"/>
            <p:cNvCxnSpPr>
              <a:endCxn id="170" idx="2"/>
            </p:cNvCxnSpPr>
            <p:nvPr/>
          </p:nvCxnSpPr>
          <p:spPr>
            <a:xfrm flipV="1">
              <a:off x="4314659" y="3594353"/>
              <a:ext cx="787795" cy="198761"/>
            </a:xfrm>
            <a:prstGeom prst="straightConnector1">
              <a:avLst/>
            </a:prstGeom>
            <a:ln w="31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3" name="Straight Arrow Connector 172"/>
            <p:cNvCxnSpPr>
              <a:stCxn id="107" idx="6"/>
              <a:endCxn id="170" idx="2"/>
            </p:cNvCxnSpPr>
            <p:nvPr/>
          </p:nvCxnSpPr>
          <p:spPr>
            <a:xfrm>
              <a:off x="4316507" y="3059487"/>
              <a:ext cx="785947" cy="534866"/>
            </a:xfrm>
            <a:prstGeom prst="straightConnector1">
              <a:avLst/>
            </a:prstGeom>
            <a:ln w="31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4" name="Straight Arrow Connector 173"/>
            <p:cNvCxnSpPr>
              <a:stCxn id="100" idx="6"/>
              <a:endCxn id="170" idx="2"/>
            </p:cNvCxnSpPr>
            <p:nvPr/>
          </p:nvCxnSpPr>
          <p:spPr>
            <a:xfrm>
              <a:off x="4314659" y="2712329"/>
              <a:ext cx="787795" cy="882024"/>
            </a:xfrm>
            <a:prstGeom prst="straightConnector1">
              <a:avLst/>
            </a:prstGeom>
            <a:ln w="31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5" name="Straight Arrow Connector 174"/>
            <p:cNvCxnSpPr>
              <a:stCxn id="87" idx="6"/>
              <a:endCxn id="170" idx="2"/>
            </p:cNvCxnSpPr>
            <p:nvPr/>
          </p:nvCxnSpPr>
          <p:spPr>
            <a:xfrm>
              <a:off x="4314660" y="2334551"/>
              <a:ext cx="787794" cy="1259802"/>
            </a:xfrm>
            <a:prstGeom prst="straightConnector1">
              <a:avLst/>
            </a:prstGeom>
            <a:ln w="31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79" name="TextBox 178"/>
          <p:cNvSpPr txBox="1"/>
          <p:nvPr/>
        </p:nvSpPr>
        <p:spPr>
          <a:xfrm>
            <a:off x="453946" y="4051449"/>
            <a:ext cx="770257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Want                      ,                         ,                        ,   etc.</a:t>
            </a:r>
            <a:endParaRPr lang="en-US" sz="2400" dirty="0"/>
          </a:p>
        </p:txBody>
      </p:sp>
      <p:pic>
        <p:nvPicPr>
          <p:cNvPr id="3083" name="Picture 3082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9853" y="4015085"/>
            <a:ext cx="1369695" cy="609600"/>
          </a:xfrm>
          <a:prstGeom prst="rect">
            <a:avLst/>
          </a:prstGeom>
        </p:spPr>
      </p:pic>
      <p:pic>
        <p:nvPicPr>
          <p:cNvPr id="3084" name="Picture 3083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9905" y="4013756"/>
            <a:ext cx="1369695" cy="609600"/>
          </a:xfrm>
          <a:prstGeom prst="rect">
            <a:avLst/>
          </a:prstGeom>
        </p:spPr>
      </p:pic>
      <p:pic>
        <p:nvPicPr>
          <p:cNvPr id="3085" name="Picture 3084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2505" y="4019550"/>
            <a:ext cx="1369695" cy="609600"/>
          </a:xfrm>
          <a:prstGeom prst="rect">
            <a:avLst/>
          </a:prstGeom>
        </p:spPr>
      </p:pic>
      <p:sp>
        <p:nvSpPr>
          <p:cNvPr id="191" name="TextBox 190"/>
          <p:cNvSpPr txBox="1"/>
          <p:nvPr/>
        </p:nvSpPr>
        <p:spPr>
          <a:xfrm>
            <a:off x="963246" y="4579173"/>
            <a:ext cx="589475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w</a:t>
            </a:r>
            <a:r>
              <a:rPr lang="en-US" sz="2000" dirty="0" smtClean="0"/>
              <a:t>hen pedestrian         when </a:t>
            </a:r>
            <a:r>
              <a:rPr lang="en-US" sz="2000" dirty="0"/>
              <a:t>car	</a:t>
            </a:r>
            <a:r>
              <a:rPr lang="en-US" sz="2000" dirty="0" smtClean="0"/>
              <a:t>when </a:t>
            </a:r>
            <a:r>
              <a:rPr lang="en-US" sz="2000" dirty="0"/>
              <a:t>motorcycle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5" name="Ink 4"/>
              <p14:cNvContentPartPr/>
              <p14:nvPr/>
            </p14:nvContentPartPr>
            <p14:xfrm>
              <a:off x="435240" y="1459440"/>
              <a:ext cx="6532560" cy="3576960"/>
            </p14:xfrm>
          </p:contentPart>
        </mc:Choice>
        <mc:Fallback xmlns="">
          <p:pic>
            <p:nvPicPr>
              <p:cNvPr id="5" name="Ink 4"/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426960" y="1449720"/>
                <a:ext cx="6552000" cy="35960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2577891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81000" y="285750"/>
            <a:ext cx="4876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Multiple output units: One-</a:t>
            </a:r>
            <a:r>
              <a:rPr lang="en-US" sz="2400" b="1" dirty="0" err="1" smtClean="0"/>
              <a:t>vs</a:t>
            </a:r>
            <a:r>
              <a:rPr lang="en-US" sz="2400" b="1" dirty="0" smtClean="0"/>
              <a:t>-all.</a:t>
            </a:r>
            <a:endParaRPr lang="en-US" sz="2400" b="1" dirty="0"/>
          </a:p>
        </p:txBody>
      </p:sp>
      <p:grpSp>
        <p:nvGrpSpPr>
          <p:cNvPr id="3081" name="Group 3080"/>
          <p:cNvGrpSpPr/>
          <p:nvPr/>
        </p:nvGrpSpPr>
        <p:grpSpPr>
          <a:xfrm>
            <a:off x="2035629" y="685075"/>
            <a:ext cx="4961230" cy="1547403"/>
            <a:chOff x="1905000" y="2190750"/>
            <a:chExt cx="5591556" cy="1744001"/>
          </a:xfrm>
        </p:grpSpPr>
        <p:sp>
          <p:nvSpPr>
            <p:cNvPr id="11" name="Oval 10"/>
            <p:cNvSpPr/>
            <p:nvPr/>
          </p:nvSpPr>
          <p:spPr>
            <a:xfrm>
              <a:off x="1905000" y="3183496"/>
              <a:ext cx="286463" cy="287601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Oval 11"/>
            <p:cNvSpPr/>
            <p:nvPr/>
          </p:nvSpPr>
          <p:spPr>
            <a:xfrm>
              <a:off x="1905000" y="2848532"/>
              <a:ext cx="286463" cy="287601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Oval 12"/>
            <p:cNvSpPr/>
            <p:nvPr/>
          </p:nvSpPr>
          <p:spPr>
            <a:xfrm>
              <a:off x="1905000" y="2513568"/>
              <a:ext cx="286463" cy="287601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Oval 26"/>
            <p:cNvSpPr/>
            <p:nvPr/>
          </p:nvSpPr>
          <p:spPr>
            <a:xfrm>
              <a:off x="2899779" y="2190751"/>
              <a:ext cx="286463" cy="287601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Oval 35"/>
            <p:cNvSpPr/>
            <p:nvPr/>
          </p:nvSpPr>
          <p:spPr>
            <a:xfrm>
              <a:off x="5102454" y="2369767"/>
              <a:ext cx="286463" cy="287601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42" name="Picture 41"/>
            <p:cNvPicPr>
              <a:picLocks noChangeAspect="1"/>
            </p:cNvPicPr>
            <p:nvPr>
              <p:custDataLst>
                <p:tags r:id="rId10"/>
              </p:custDataLst>
            </p:nvPr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19800" y="2861530"/>
              <a:ext cx="1476756" cy="331470"/>
            </a:xfrm>
            <a:prstGeom prst="rect">
              <a:avLst/>
            </a:prstGeom>
          </p:spPr>
        </p:pic>
        <p:cxnSp>
          <p:nvCxnSpPr>
            <p:cNvPr id="41" name="Straight Arrow Connector 40"/>
            <p:cNvCxnSpPr>
              <a:stCxn id="13" idx="6"/>
              <a:endCxn id="27" idx="2"/>
            </p:cNvCxnSpPr>
            <p:nvPr/>
          </p:nvCxnSpPr>
          <p:spPr>
            <a:xfrm flipV="1">
              <a:off x="2191463" y="2334552"/>
              <a:ext cx="708316" cy="322817"/>
            </a:xfrm>
            <a:prstGeom prst="straightConnector1">
              <a:avLst/>
            </a:prstGeom>
            <a:ln w="31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Arrow Connector 45"/>
            <p:cNvCxnSpPr>
              <a:stCxn id="12" idx="6"/>
              <a:endCxn id="27" idx="2"/>
            </p:cNvCxnSpPr>
            <p:nvPr/>
          </p:nvCxnSpPr>
          <p:spPr>
            <a:xfrm flipV="1">
              <a:off x="2191463" y="2334552"/>
              <a:ext cx="708316" cy="657781"/>
            </a:xfrm>
            <a:prstGeom prst="straightConnector1">
              <a:avLst/>
            </a:prstGeom>
            <a:ln w="31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Arrow Connector 48"/>
            <p:cNvCxnSpPr>
              <a:stCxn id="11" idx="6"/>
              <a:endCxn id="27" idx="2"/>
            </p:cNvCxnSpPr>
            <p:nvPr/>
          </p:nvCxnSpPr>
          <p:spPr>
            <a:xfrm flipV="1">
              <a:off x="2191463" y="2334552"/>
              <a:ext cx="708316" cy="992745"/>
            </a:xfrm>
            <a:prstGeom prst="straightConnector1">
              <a:avLst/>
            </a:prstGeom>
            <a:ln w="31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2" name="Oval 51"/>
            <p:cNvSpPr/>
            <p:nvPr/>
          </p:nvSpPr>
          <p:spPr>
            <a:xfrm>
              <a:off x="2899778" y="2564055"/>
              <a:ext cx="286463" cy="287601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53" name="Straight Arrow Connector 52"/>
            <p:cNvCxnSpPr>
              <a:stCxn id="13" idx="6"/>
              <a:endCxn id="52" idx="2"/>
            </p:cNvCxnSpPr>
            <p:nvPr/>
          </p:nvCxnSpPr>
          <p:spPr>
            <a:xfrm>
              <a:off x="2191463" y="2657369"/>
              <a:ext cx="708315" cy="50487"/>
            </a:xfrm>
            <a:prstGeom prst="straightConnector1">
              <a:avLst/>
            </a:prstGeom>
            <a:ln w="31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Arrow Connector 53"/>
            <p:cNvCxnSpPr>
              <a:stCxn id="12" idx="6"/>
              <a:endCxn id="52" idx="2"/>
            </p:cNvCxnSpPr>
            <p:nvPr/>
          </p:nvCxnSpPr>
          <p:spPr>
            <a:xfrm flipV="1">
              <a:off x="2191463" y="2707856"/>
              <a:ext cx="708315" cy="284477"/>
            </a:xfrm>
            <a:prstGeom prst="straightConnector1">
              <a:avLst/>
            </a:prstGeom>
            <a:ln w="31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Arrow Connector 54"/>
            <p:cNvCxnSpPr>
              <a:stCxn id="11" idx="6"/>
              <a:endCxn id="52" idx="2"/>
            </p:cNvCxnSpPr>
            <p:nvPr/>
          </p:nvCxnSpPr>
          <p:spPr>
            <a:xfrm flipV="1">
              <a:off x="2191463" y="2707856"/>
              <a:ext cx="708315" cy="619441"/>
            </a:xfrm>
            <a:prstGeom prst="straightConnector1">
              <a:avLst/>
            </a:prstGeom>
            <a:ln w="31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2" name="Oval 61"/>
            <p:cNvSpPr/>
            <p:nvPr/>
          </p:nvSpPr>
          <p:spPr>
            <a:xfrm>
              <a:off x="2899777" y="2922777"/>
              <a:ext cx="286463" cy="287601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63" name="Straight Arrow Connector 62"/>
            <p:cNvCxnSpPr>
              <a:stCxn id="13" idx="6"/>
              <a:endCxn id="62" idx="2"/>
            </p:cNvCxnSpPr>
            <p:nvPr/>
          </p:nvCxnSpPr>
          <p:spPr>
            <a:xfrm>
              <a:off x="2191463" y="2657369"/>
              <a:ext cx="708314" cy="409209"/>
            </a:xfrm>
            <a:prstGeom prst="straightConnector1">
              <a:avLst/>
            </a:prstGeom>
            <a:ln w="31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Arrow Connector 63"/>
            <p:cNvCxnSpPr>
              <a:stCxn id="12" idx="6"/>
              <a:endCxn id="62" idx="2"/>
            </p:cNvCxnSpPr>
            <p:nvPr/>
          </p:nvCxnSpPr>
          <p:spPr>
            <a:xfrm>
              <a:off x="2191463" y="2992333"/>
              <a:ext cx="708314" cy="74245"/>
            </a:xfrm>
            <a:prstGeom prst="straightConnector1">
              <a:avLst/>
            </a:prstGeom>
            <a:ln w="31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Arrow Connector 64"/>
            <p:cNvCxnSpPr>
              <a:stCxn id="11" idx="6"/>
              <a:endCxn id="62" idx="2"/>
            </p:cNvCxnSpPr>
            <p:nvPr/>
          </p:nvCxnSpPr>
          <p:spPr>
            <a:xfrm flipV="1">
              <a:off x="2191463" y="3066578"/>
              <a:ext cx="708314" cy="260719"/>
            </a:xfrm>
            <a:prstGeom prst="straightConnector1">
              <a:avLst/>
            </a:prstGeom>
            <a:ln w="31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0" name="Oval 69"/>
            <p:cNvSpPr/>
            <p:nvPr/>
          </p:nvSpPr>
          <p:spPr>
            <a:xfrm>
              <a:off x="2899776" y="3273713"/>
              <a:ext cx="286463" cy="287601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71" name="Straight Arrow Connector 70"/>
            <p:cNvCxnSpPr>
              <a:stCxn id="13" idx="6"/>
              <a:endCxn id="70" idx="2"/>
            </p:cNvCxnSpPr>
            <p:nvPr/>
          </p:nvCxnSpPr>
          <p:spPr>
            <a:xfrm>
              <a:off x="2191463" y="2657369"/>
              <a:ext cx="708313" cy="760145"/>
            </a:xfrm>
            <a:prstGeom prst="straightConnector1">
              <a:avLst/>
            </a:prstGeom>
            <a:ln w="31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Arrow Connector 71"/>
            <p:cNvCxnSpPr>
              <a:stCxn id="12" idx="6"/>
              <a:endCxn id="70" idx="2"/>
            </p:cNvCxnSpPr>
            <p:nvPr/>
          </p:nvCxnSpPr>
          <p:spPr>
            <a:xfrm>
              <a:off x="2191463" y="2992333"/>
              <a:ext cx="708313" cy="425181"/>
            </a:xfrm>
            <a:prstGeom prst="straightConnector1">
              <a:avLst/>
            </a:prstGeom>
            <a:ln w="31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Arrow Connector 72"/>
            <p:cNvCxnSpPr>
              <a:stCxn id="11" idx="6"/>
              <a:endCxn id="70" idx="2"/>
            </p:cNvCxnSpPr>
            <p:nvPr/>
          </p:nvCxnSpPr>
          <p:spPr>
            <a:xfrm>
              <a:off x="2191463" y="3327297"/>
              <a:ext cx="708313" cy="90217"/>
            </a:xfrm>
            <a:prstGeom prst="straightConnector1">
              <a:avLst/>
            </a:prstGeom>
            <a:ln w="31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0" name="Oval 79"/>
            <p:cNvSpPr/>
            <p:nvPr/>
          </p:nvSpPr>
          <p:spPr>
            <a:xfrm>
              <a:off x="2899779" y="3638550"/>
              <a:ext cx="286463" cy="287601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81" name="Straight Arrow Connector 80"/>
            <p:cNvCxnSpPr>
              <a:stCxn id="13" idx="6"/>
              <a:endCxn id="80" idx="2"/>
            </p:cNvCxnSpPr>
            <p:nvPr/>
          </p:nvCxnSpPr>
          <p:spPr>
            <a:xfrm>
              <a:off x="2191463" y="2657369"/>
              <a:ext cx="708316" cy="1124982"/>
            </a:xfrm>
            <a:prstGeom prst="straightConnector1">
              <a:avLst/>
            </a:prstGeom>
            <a:ln w="31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Straight Arrow Connector 81"/>
            <p:cNvCxnSpPr>
              <a:stCxn id="12" idx="6"/>
              <a:endCxn id="80" idx="2"/>
            </p:cNvCxnSpPr>
            <p:nvPr/>
          </p:nvCxnSpPr>
          <p:spPr>
            <a:xfrm>
              <a:off x="2191463" y="2992333"/>
              <a:ext cx="708316" cy="790018"/>
            </a:xfrm>
            <a:prstGeom prst="straightConnector1">
              <a:avLst/>
            </a:prstGeom>
            <a:ln w="31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Arrow Connector 82"/>
            <p:cNvCxnSpPr>
              <a:stCxn id="11" idx="6"/>
              <a:endCxn id="80" idx="2"/>
            </p:cNvCxnSpPr>
            <p:nvPr/>
          </p:nvCxnSpPr>
          <p:spPr>
            <a:xfrm>
              <a:off x="2191463" y="3327297"/>
              <a:ext cx="708316" cy="455054"/>
            </a:xfrm>
            <a:prstGeom prst="straightConnector1">
              <a:avLst/>
            </a:prstGeom>
            <a:ln w="31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7" name="Oval 86"/>
            <p:cNvSpPr/>
            <p:nvPr/>
          </p:nvSpPr>
          <p:spPr>
            <a:xfrm>
              <a:off x="4028197" y="2190750"/>
              <a:ext cx="286463" cy="287601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88" name="Straight Arrow Connector 87"/>
            <p:cNvCxnSpPr>
              <a:stCxn id="27" idx="6"/>
              <a:endCxn id="87" idx="2"/>
            </p:cNvCxnSpPr>
            <p:nvPr/>
          </p:nvCxnSpPr>
          <p:spPr>
            <a:xfrm flipV="1">
              <a:off x="3186242" y="2334551"/>
              <a:ext cx="841955" cy="1"/>
            </a:xfrm>
            <a:prstGeom prst="straightConnector1">
              <a:avLst/>
            </a:prstGeom>
            <a:ln w="31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Straight Arrow Connector 88"/>
            <p:cNvCxnSpPr>
              <a:stCxn id="52" idx="6"/>
              <a:endCxn id="87" idx="2"/>
            </p:cNvCxnSpPr>
            <p:nvPr/>
          </p:nvCxnSpPr>
          <p:spPr>
            <a:xfrm flipV="1">
              <a:off x="3186241" y="2334551"/>
              <a:ext cx="841956" cy="373305"/>
            </a:xfrm>
            <a:prstGeom prst="straightConnector1">
              <a:avLst/>
            </a:prstGeom>
            <a:ln w="31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Straight Arrow Connector 89"/>
            <p:cNvCxnSpPr>
              <a:stCxn id="62" idx="6"/>
              <a:endCxn id="87" idx="2"/>
            </p:cNvCxnSpPr>
            <p:nvPr/>
          </p:nvCxnSpPr>
          <p:spPr>
            <a:xfrm flipV="1">
              <a:off x="3186240" y="2334551"/>
              <a:ext cx="841957" cy="732027"/>
            </a:xfrm>
            <a:prstGeom prst="straightConnector1">
              <a:avLst/>
            </a:prstGeom>
            <a:ln w="31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4" name="Straight Arrow Connector 93"/>
            <p:cNvCxnSpPr>
              <a:stCxn id="70" idx="6"/>
              <a:endCxn id="87" idx="2"/>
            </p:cNvCxnSpPr>
            <p:nvPr/>
          </p:nvCxnSpPr>
          <p:spPr>
            <a:xfrm flipV="1">
              <a:off x="3186239" y="2334551"/>
              <a:ext cx="841958" cy="1082963"/>
            </a:xfrm>
            <a:prstGeom prst="straightConnector1">
              <a:avLst/>
            </a:prstGeom>
            <a:ln w="31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7" name="Straight Arrow Connector 96"/>
            <p:cNvCxnSpPr>
              <a:stCxn id="80" idx="6"/>
              <a:endCxn id="87" idx="2"/>
            </p:cNvCxnSpPr>
            <p:nvPr/>
          </p:nvCxnSpPr>
          <p:spPr>
            <a:xfrm flipV="1">
              <a:off x="3186242" y="2334551"/>
              <a:ext cx="841955" cy="1447800"/>
            </a:xfrm>
            <a:prstGeom prst="straightConnector1">
              <a:avLst/>
            </a:prstGeom>
            <a:ln w="31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0" name="Oval 99"/>
            <p:cNvSpPr/>
            <p:nvPr/>
          </p:nvSpPr>
          <p:spPr>
            <a:xfrm>
              <a:off x="4028196" y="2568528"/>
              <a:ext cx="286463" cy="287601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01" name="Straight Arrow Connector 100"/>
            <p:cNvCxnSpPr>
              <a:endCxn id="100" idx="2"/>
            </p:cNvCxnSpPr>
            <p:nvPr/>
          </p:nvCxnSpPr>
          <p:spPr>
            <a:xfrm flipV="1">
              <a:off x="3186241" y="2712329"/>
              <a:ext cx="841955" cy="1"/>
            </a:xfrm>
            <a:prstGeom prst="straightConnector1">
              <a:avLst/>
            </a:prstGeom>
            <a:ln w="31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2" name="Straight Arrow Connector 101"/>
            <p:cNvCxnSpPr>
              <a:stCxn id="62" idx="6"/>
              <a:endCxn id="100" idx="2"/>
            </p:cNvCxnSpPr>
            <p:nvPr/>
          </p:nvCxnSpPr>
          <p:spPr>
            <a:xfrm flipV="1">
              <a:off x="3186240" y="2712329"/>
              <a:ext cx="841956" cy="354249"/>
            </a:xfrm>
            <a:prstGeom prst="straightConnector1">
              <a:avLst/>
            </a:prstGeom>
            <a:ln w="31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3" name="Straight Arrow Connector 102"/>
            <p:cNvCxnSpPr>
              <a:endCxn id="100" idx="2"/>
            </p:cNvCxnSpPr>
            <p:nvPr/>
          </p:nvCxnSpPr>
          <p:spPr>
            <a:xfrm flipV="1">
              <a:off x="3186239" y="2712329"/>
              <a:ext cx="841957" cy="732027"/>
            </a:xfrm>
            <a:prstGeom prst="straightConnector1">
              <a:avLst/>
            </a:prstGeom>
            <a:ln w="31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4" name="Straight Arrow Connector 103"/>
            <p:cNvCxnSpPr>
              <a:endCxn id="100" idx="2"/>
            </p:cNvCxnSpPr>
            <p:nvPr/>
          </p:nvCxnSpPr>
          <p:spPr>
            <a:xfrm flipV="1">
              <a:off x="3186238" y="2712329"/>
              <a:ext cx="841958" cy="1082963"/>
            </a:xfrm>
            <a:prstGeom prst="straightConnector1">
              <a:avLst/>
            </a:prstGeom>
            <a:ln w="31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5" name="Straight Arrow Connector 104"/>
            <p:cNvCxnSpPr>
              <a:stCxn id="27" idx="6"/>
              <a:endCxn id="100" idx="2"/>
            </p:cNvCxnSpPr>
            <p:nvPr/>
          </p:nvCxnSpPr>
          <p:spPr>
            <a:xfrm>
              <a:off x="3186242" y="2334552"/>
              <a:ext cx="841954" cy="377777"/>
            </a:xfrm>
            <a:prstGeom prst="straightConnector1">
              <a:avLst/>
            </a:prstGeom>
            <a:ln w="31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7" name="Oval 106"/>
            <p:cNvSpPr/>
            <p:nvPr/>
          </p:nvSpPr>
          <p:spPr>
            <a:xfrm>
              <a:off x="4030044" y="2915686"/>
              <a:ext cx="286463" cy="287601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08" name="Straight Arrow Connector 107"/>
            <p:cNvCxnSpPr>
              <a:endCxn id="107" idx="2"/>
            </p:cNvCxnSpPr>
            <p:nvPr/>
          </p:nvCxnSpPr>
          <p:spPr>
            <a:xfrm flipV="1">
              <a:off x="3188089" y="3059487"/>
              <a:ext cx="841955" cy="1"/>
            </a:xfrm>
            <a:prstGeom prst="straightConnector1">
              <a:avLst/>
            </a:prstGeom>
            <a:ln w="31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9" name="Straight Arrow Connector 108"/>
            <p:cNvCxnSpPr>
              <a:endCxn id="107" idx="2"/>
            </p:cNvCxnSpPr>
            <p:nvPr/>
          </p:nvCxnSpPr>
          <p:spPr>
            <a:xfrm flipV="1">
              <a:off x="3188088" y="3059487"/>
              <a:ext cx="841956" cy="373305"/>
            </a:xfrm>
            <a:prstGeom prst="straightConnector1">
              <a:avLst/>
            </a:prstGeom>
            <a:ln w="31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0" name="Straight Arrow Connector 109"/>
            <p:cNvCxnSpPr>
              <a:endCxn id="107" idx="2"/>
            </p:cNvCxnSpPr>
            <p:nvPr/>
          </p:nvCxnSpPr>
          <p:spPr>
            <a:xfrm flipV="1">
              <a:off x="3188087" y="3059487"/>
              <a:ext cx="841957" cy="732027"/>
            </a:xfrm>
            <a:prstGeom prst="straightConnector1">
              <a:avLst/>
            </a:prstGeom>
            <a:ln w="31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1" name="Straight Arrow Connector 110"/>
            <p:cNvCxnSpPr>
              <a:stCxn id="52" idx="6"/>
              <a:endCxn id="107" idx="2"/>
            </p:cNvCxnSpPr>
            <p:nvPr/>
          </p:nvCxnSpPr>
          <p:spPr>
            <a:xfrm>
              <a:off x="3186241" y="2707856"/>
              <a:ext cx="843803" cy="351631"/>
            </a:xfrm>
            <a:prstGeom prst="straightConnector1">
              <a:avLst/>
            </a:prstGeom>
            <a:ln w="31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2" name="Straight Arrow Connector 111"/>
            <p:cNvCxnSpPr>
              <a:stCxn id="27" idx="6"/>
              <a:endCxn id="107" idx="2"/>
            </p:cNvCxnSpPr>
            <p:nvPr/>
          </p:nvCxnSpPr>
          <p:spPr>
            <a:xfrm>
              <a:off x="3186242" y="2334552"/>
              <a:ext cx="843802" cy="724935"/>
            </a:xfrm>
            <a:prstGeom prst="straightConnector1">
              <a:avLst/>
            </a:prstGeom>
            <a:ln w="31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7" name="Oval 116"/>
            <p:cNvSpPr/>
            <p:nvPr/>
          </p:nvSpPr>
          <p:spPr>
            <a:xfrm>
              <a:off x="4028195" y="3263900"/>
              <a:ext cx="286463" cy="287601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18" name="Straight Arrow Connector 117"/>
            <p:cNvCxnSpPr>
              <a:stCxn id="70" idx="6"/>
              <a:endCxn id="117" idx="2"/>
            </p:cNvCxnSpPr>
            <p:nvPr/>
          </p:nvCxnSpPr>
          <p:spPr>
            <a:xfrm flipV="1">
              <a:off x="3186239" y="3407701"/>
              <a:ext cx="841956" cy="9813"/>
            </a:xfrm>
            <a:prstGeom prst="straightConnector1">
              <a:avLst/>
            </a:prstGeom>
            <a:ln w="31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9" name="Straight Arrow Connector 118"/>
            <p:cNvCxnSpPr>
              <a:endCxn id="117" idx="2"/>
            </p:cNvCxnSpPr>
            <p:nvPr/>
          </p:nvCxnSpPr>
          <p:spPr>
            <a:xfrm flipV="1">
              <a:off x="3186239" y="3407701"/>
              <a:ext cx="841956" cy="373305"/>
            </a:xfrm>
            <a:prstGeom prst="straightConnector1">
              <a:avLst/>
            </a:prstGeom>
            <a:ln w="31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0" name="Straight Arrow Connector 119"/>
            <p:cNvCxnSpPr>
              <a:stCxn id="62" idx="6"/>
              <a:endCxn id="117" idx="2"/>
            </p:cNvCxnSpPr>
            <p:nvPr/>
          </p:nvCxnSpPr>
          <p:spPr>
            <a:xfrm>
              <a:off x="3186240" y="3066578"/>
              <a:ext cx="841955" cy="341123"/>
            </a:xfrm>
            <a:prstGeom prst="straightConnector1">
              <a:avLst/>
            </a:prstGeom>
            <a:ln w="31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1" name="Straight Arrow Connector 120"/>
            <p:cNvCxnSpPr>
              <a:stCxn id="52" idx="6"/>
              <a:endCxn id="117" idx="2"/>
            </p:cNvCxnSpPr>
            <p:nvPr/>
          </p:nvCxnSpPr>
          <p:spPr>
            <a:xfrm>
              <a:off x="3186241" y="2707856"/>
              <a:ext cx="841954" cy="699845"/>
            </a:xfrm>
            <a:prstGeom prst="straightConnector1">
              <a:avLst/>
            </a:prstGeom>
            <a:ln w="31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2" name="Straight Arrow Connector 121"/>
            <p:cNvCxnSpPr>
              <a:stCxn id="27" idx="6"/>
              <a:endCxn id="117" idx="2"/>
            </p:cNvCxnSpPr>
            <p:nvPr/>
          </p:nvCxnSpPr>
          <p:spPr>
            <a:xfrm>
              <a:off x="3186242" y="2334552"/>
              <a:ext cx="841953" cy="1073149"/>
            </a:xfrm>
            <a:prstGeom prst="straightConnector1">
              <a:avLst/>
            </a:prstGeom>
            <a:ln w="31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8" name="Oval 127"/>
            <p:cNvSpPr/>
            <p:nvPr/>
          </p:nvSpPr>
          <p:spPr>
            <a:xfrm>
              <a:off x="4028194" y="3647150"/>
              <a:ext cx="286463" cy="287601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29" name="Straight Arrow Connector 128"/>
            <p:cNvCxnSpPr>
              <a:endCxn id="128" idx="2"/>
            </p:cNvCxnSpPr>
            <p:nvPr/>
          </p:nvCxnSpPr>
          <p:spPr>
            <a:xfrm flipV="1">
              <a:off x="3186239" y="3790951"/>
              <a:ext cx="841955" cy="1"/>
            </a:xfrm>
            <a:prstGeom prst="straightConnector1">
              <a:avLst/>
            </a:prstGeom>
            <a:ln w="31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0" name="Straight Arrow Connector 129"/>
            <p:cNvCxnSpPr>
              <a:stCxn id="70" idx="6"/>
              <a:endCxn id="128" idx="2"/>
            </p:cNvCxnSpPr>
            <p:nvPr/>
          </p:nvCxnSpPr>
          <p:spPr>
            <a:xfrm>
              <a:off x="3186239" y="3417514"/>
              <a:ext cx="841955" cy="373437"/>
            </a:xfrm>
            <a:prstGeom prst="straightConnector1">
              <a:avLst/>
            </a:prstGeom>
            <a:ln w="31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1" name="Straight Arrow Connector 130"/>
            <p:cNvCxnSpPr>
              <a:stCxn id="62" idx="6"/>
              <a:endCxn id="128" idx="2"/>
            </p:cNvCxnSpPr>
            <p:nvPr/>
          </p:nvCxnSpPr>
          <p:spPr>
            <a:xfrm>
              <a:off x="3186240" y="3066578"/>
              <a:ext cx="841954" cy="724373"/>
            </a:xfrm>
            <a:prstGeom prst="straightConnector1">
              <a:avLst/>
            </a:prstGeom>
            <a:ln w="31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2" name="Straight Arrow Connector 131"/>
            <p:cNvCxnSpPr>
              <a:stCxn id="52" idx="6"/>
              <a:endCxn id="128" idx="2"/>
            </p:cNvCxnSpPr>
            <p:nvPr/>
          </p:nvCxnSpPr>
          <p:spPr>
            <a:xfrm>
              <a:off x="3186241" y="2707856"/>
              <a:ext cx="841953" cy="1083095"/>
            </a:xfrm>
            <a:prstGeom prst="straightConnector1">
              <a:avLst/>
            </a:prstGeom>
            <a:ln w="31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3" name="Straight Arrow Connector 132"/>
            <p:cNvCxnSpPr>
              <a:stCxn id="27" idx="6"/>
              <a:endCxn id="128" idx="2"/>
            </p:cNvCxnSpPr>
            <p:nvPr/>
          </p:nvCxnSpPr>
          <p:spPr>
            <a:xfrm>
              <a:off x="3186242" y="2334552"/>
              <a:ext cx="841952" cy="1456399"/>
            </a:xfrm>
            <a:prstGeom prst="straightConnector1">
              <a:avLst/>
            </a:prstGeom>
            <a:ln w="31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8" name="Straight Arrow Connector 137"/>
            <p:cNvCxnSpPr>
              <a:stCxn id="87" idx="6"/>
              <a:endCxn id="36" idx="2"/>
            </p:cNvCxnSpPr>
            <p:nvPr/>
          </p:nvCxnSpPr>
          <p:spPr>
            <a:xfrm>
              <a:off x="4314660" y="2334551"/>
              <a:ext cx="787794" cy="179017"/>
            </a:xfrm>
            <a:prstGeom prst="straightConnector1">
              <a:avLst/>
            </a:prstGeom>
            <a:ln w="31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1" name="Straight Arrow Connector 140"/>
            <p:cNvCxnSpPr>
              <a:stCxn id="100" idx="6"/>
              <a:endCxn id="36" idx="2"/>
            </p:cNvCxnSpPr>
            <p:nvPr/>
          </p:nvCxnSpPr>
          <p:spPr>
            <a:xfrm flipV="1">
              <a:off x="4314659" y="2513568"/>
              <a:ext cx="787795" cy="198761"/>
            </a:xfrm>
            <a:prstGeom prst="straightConnector1">
              <a:avLst/>
            </a:prstGeom>
            <a:ln w="31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4" name="Straight Arrow Connector 143"/>
            <p:cNvCxnSpPr>
              <a:stCxn id="107" idx="6"/>
              <a:endCxn id="36" idx="2"/>
            </p:cNvCxnSpPr>
            <p:nvPr/>
          </p:nvCxnSpPr>
          <p:spPr>
            <a:xfrm flipV="1">
              <a:off x="4316507" y="2513568"/>
              <a:ext cx="785947" cy="545919"/>
            </a:xfrm>
            <a:prstGeom prst="straightConnector1">
              <a:avLst/>
            </a:prstGeom>
            <a:ln w="31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7" name="Straight Arrow Connector 146"/>
            <p:cNvCxnSpPr>
              <a:stCxn id="117" idx="6"/>
              <a:endCxn id="36" idx="2"/>
            </p:cNvCxnSpPr>
            <p:nvPr/>
          </p:nvCxnSpPr>
          <p:spPr>
            <a:xfrm flipV="1">
              <a:off x="4314658" y="2513568"/>
              <a:ext cx="787796" cy="894133"/>
            </a:xfrm>
            <a:prstGeom prst="straightConnector1">
              <a:avLst/>
            </a:prstGeom>
            <a:ln w="31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0" name="Straight Arrow Connector 149"/>
            <p:cNvCxnSpPr>
              <a:stCxn id="128" idx="6"/>
              <a:endCxn id="36" idx="2"/>
            </p:cNvCxnSpPr>
            <p:nvPr/>
          </p:nvCxnSpPr>
          <p:spPr>
            <a:xfrm flipV="1">
              <a:off x="4314657" y="2513568"/>
              <a:ext cx="787797" cy="1277383"/>
            </a:xfrm>
            <a:prstGeom prst="straightConnector1">
              <a:avLst/>
            </a:prstGeom>
            <a:ln w="31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5" name="Oval 154"/>
            <p:cNvSpPr/>
            <p:nvPr/>
          </p:nvSpPr>
          <p:spPr>
            <a:xfrm>
              <a:off x="5102453" y="2745652"/>
              <a:ext cx="286463" cy="287601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56" name="Straight Arrow Connector 155"/>
            <p:cNvCxnSpPr>
              <a:endCxn id="155" idx="2"/>
            </p:cNvCxnSpPr>
            <p:nvPr/>
          </p:nvCxnSpPr>
          <p:spPr>
            <a:xfrm>
              <a:off x="4314659" y="2710436"/>
              <a:ext cx="787794" cy="179017"/>
            </a:xfrm>
            <a:prstGeom prst="straightConnector1">
              <a:avLst/>
            </a:prstGeom>
            <a:ln w="31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7" name="Straight Arrow Connector 156"/>
            <p:cNvCxnSpPr>
              <a:endCxn id="155" idx="2"/>
            </p:cNvCxnSpPr>
            <p:nvPr/>
          </p:nvCxnSpPr>
          <p:spPr>
            <a:xfrm flipV="1">
              <a:off x="4314658" y="2889453"/>
              <a:ext cx="787795" cy="198761"/>
            </a:xfrm>
            <a:prstGeom prst="straightConnector1">
              <a:avLst/>
            </a:prstGeom>
            <a:ln w="31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8" name="Straight Arrow Connector 157"/>
            <p:cNvCxnSpPr>
              <a:endCxn id="155" idx="2"/>
            </p:cNvCxnSpPr>
            <p:nvPr/>
          </p:nvCxnSpPr>
          <p:spPr>
            <a:xfrm flipV="1">
              <a:off x="4316506" y="2889453"/>
              <a:ext cx="785947" cy="545919"/>
            </a:xfrm>
            <a:prstGeom prst="straightConnector1">
              <a:avLst/>
            </a:prstGeom>
            <a:ln w="31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9" name="Straight Arrow Connector 158"/>
            <p:cNvCxnSpPr>
              <a:endCxn id="155" idx="2"/>
            </p:cNvCxnSpPr>
            <p:nvPr/>
          </p:nvCxnSpPr>
          <p:spPr>
            <a:xfrm flipV="1">
              <a:off x="4314657" y="2889453"/>
              <a:ext cx="787796" cy="894133"/>
            </a:xfrm>
            <a:prstGeom prst="straightConnector1">
              <a:avLst/>
            </a:prstGeom>
            <a:ln w="31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0" name="Straight Arrow Connector 159"/>
            <p:cNvCxnSpPr>
              <a:stCxn id="87" idx="6"/>
              <a:endCxn id="155" idx="2"/>
            </p:cNvCxnSpPr>
            <p:nvPr/>
          </p:nvCxnSpPr>
          <p:spPr>
            <a:xfrm>
              <a:off x="4314660" y="2334551"/>
              <a:ext cx="787793" cy="554902"/>
            </a:xfrm>
            <a:prstGeom prst="straightConnector1">
              <a:avLst/>
            </a:prstGeom>
            <a:ln w="31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2" name="Oval 161"/>
            <p:cNvSpPr/>
            <p:nvPr/>
          </p:nvSpPr>
          <p:spPr>
            <a:xfrm>
              <a:off x="5102452" y="3088214"/>
              <a:ext cx="286463" cy="287601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63" name="Straight Arrow Connector 162"/>
            <p:cNvCxnSpPr>
              <a:endCxn id="162" idx="2"/>
            </p:cNvCxnSpPr>
            <p:nvPr/>
          </p:nvCxnSpPr>
          <p:spPr>
            <a:xfrm>
              <a:off x="4314658" y="3052998"/>
              <a:ext cx="787794" cy="179017"/>
            </a:xfrm>
            <a:prstGeom prst="straightConnector1">
              <a:avLst/>
            </a:prstGeom>
            <a:ln w="31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4" name="Straight Arrow Connector 163"/>
            <p:cNvCxnSpPr>
              <a:endCxn id="162" idx="2"/>
            </p:cNvCxnSpPr>
            <p:nvPr/>
          </p:nvCxnSpPr>
          <p:spPr>
            <a:xfrm flipV="1">
              <a:off x="4314657" y="3232015"/>
              <a:ext cx="787795" cy="198761"/>
            </a:xfrm>
            <a:prstGeom prst="straightConnector1">
              <a:avLst/>
            </a:prstGeom>
            <a:ln w="31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5" name="Straight Arrow Connector 164"/>
            <p:cNvCxnSpPr>
              <a:endCxn id="162" idx="2"/>
            </p:cNvCxnSpPr>
            <p:nvPr/>
          </p:nvCxnSpPr>
          <p:spPr>
            <a:xfrm flipV="1">
              <a:off x="4316505" y="3232015"/>
              <a:ext cx="785947" cy="545919"/>
            </a:xfrm>
            <a:prstGeom prst="straightConnector1">
              <a:avLst/>
            </a:prstGeom>
            <a:ln w="31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6" name="Straight Arrow Connector 165"/>
            <p:cNvCxnSpPr>
              <a:stCxn id="100" idx="6"/>
              <a:endCxn id="162" idx="2"/>
            </p:cNvCxnSpPr>
            <p:nvPr/>
          </p:nvCxnSpPr>
          <p:spPr>
            <a:xfrm>
              <a:off x="4314659" y="2712329"/>
              <a:ext cx="787793" cy="519686"/>
            </a:xfrm>
            <a:prstGeom prst="straightConnector1">
              <a:avLst/>
            </a:prstGeom>
            <a:ln w="31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7" name="Straight Arrow Connector 166"/>
            <p:cNvCxnSpPr>
              <a:stCxn id="87" idx="6"/>
              <a:endCxn id="162" idx="2"/>
            </p:cNvCxnSpPr>
            <p:nvPr/>
          </p:nvCxnSpPr>
          <p:spPr>
            <a:xfrm>
              <a:off x="4314660" y="2334551"/>
              <a:ext cx="787792" cy="897464"/>
            </a:xfrm>
            <a:prstGeom prst="straightConnector1">
              <a:avLst/>
            </a:prstGeom>
            <a:ln w="31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0" name="Oval 169"/>
            <p:cNvSpPr/>
            <p:nvPr/>
          </p:nvSpPr>
          <p:spPr>
            <a:xfrm>
              <a:off x="5102454" y="3450552"/>
              <a:ext cx="286463" cy="287601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71" name="Straight Arrow Connector 170"/>
            <p:cNvCxnSpPr>
              <a:endCxn id="170" idx="2"/>
            </p:cNvCxnSpPr>
            <p:nvPr/>
          </p:nvCxnSpPr>
          <p:spPr>
            <a:xfrm>
              <a:off x="4314660" y="3415336"/>
              <a:ext cx="787794" cy="179017"/>
            </a:xfrm>
            <a:prstGeom prst="straightConnector1">
              <a:avLst/>
            </a:prstGeom>
            <a:ln w="31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2" name="Straight Arrow Connector 171"/>
            <p:cNvCxnSpPr>
              <a:endCxn id="170" idx="2"/>
            </p:cNvCxnSpPr>
            <p:nvPr/>
          </p:nvCxnSpPr>
          <p:spPr>
            <a:xfrm flipV="1">
              <a:off x="4314659" y="3594353"/>
              <a:ext cx="787795" cy="198761"/>
            </a:xfrm>
            <a:prstGeom prst="straightConnector1">
              <a:avLst/>
            </a:prstGeom>
            <a:ln w="31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3" name="Straight Arrow Connector 172"/>
            <p:cNvCxnSpPr>
              <a:stCxn id="107" idx="6"/>
              <a:endCxn id="170" idx="2"/>
            </p:cNvCxnSpPr>
            <p:nvPr/>
          </p:nvCxnSpPr>
          <p:spPr>
            <a:xfrm>
              <a:off x="4316507" y="3059487"/>
              <a:ext cx="785947" cy="534866"/>
            </a:xfrm>
            <a:prstGeom prst="straightConnector1">
              <a:avLst/>
            </a:prstGeom>
            <a:ln w="31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4" name="Straight Arrow Connector 173"/>
            <p:cNvCxnSpPr>
              <a:stCxn id="100" idx="6"/>
              <a:endCxn id="170" idx="2"/>
            </p:cNvCxnSpPr>
            <p:nvPr/>
          </p:nvCxnSpPr>
          <p:spPr>
            <a:xfrm>
              <a:off x="4314659" y="2712329"/>
              <a:ext cx="787795" cy="882024"/>
            </a:xfrm>
            <a:prstGeom prst="straightConnector1">
              <a:avLst/>
            </a:prstGeom>
            <a:ln w="31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5" name="Straight Arrow Connector 174"/>
            <p:cNvCxnSpPr>
              <a:stCxn id="87" idx="6"/>
              <a:endCxn id="170" idx="2"/>
            </p:cNvCxnSpPr>
            <p:nvPr/>
          </p:nvCxnSpPr>
          <p:spPr>
            <a:xfrm>
              <a:off x="4314660" y="2334551"/>
              <a:ext cx="787794" cy="1259802"/>
            </a:xfrm>
            <a:prstGeom prst="straightConnector1">
              <a:avLst/>
            </a:prstGeom>
            <a:ln w="31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79" name="TextBox 178"/>
          <p:cNvSpPr txBox="1"/>
          <p:nvPr/>
        </p:nvSpPr>
        <p:spPr>
          <a:xfrm>
            <a:off x="453946" y="2304643"/>
            <a:ext cx="770257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Want                      ,                         ,                        ,   etc.</a:t>
            </a:r>
            <a:endParaRPr lang="en-US" sz="2400" dirty="0"/>
          </a:p>
        </p:txBody>
      </p:sp>
      <p:pic>
        <p:nvPicPr>
          <p:cNvPr id="3083" name="Picture 3082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9853" y="2268279"/>
            <a:ext cx="1369695" cy="609600"/>
          </a:xfrm>
          <a:prstGeom prst="rect">
            <a:avLst/>
          </a:prstGeom>
        </p:spPr>
      </p:pic>
      <p:pic>
        <p:nvPicPr>
          <p:cNvPr id="3084" name="Picture 3083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9905" y="2266950"/>
            <a:ext cx="1369695" cy="609600"/>
          </a:xfrm>
          <a:prstGeom prst="rect">
            <a:avLst/>
          </a:prstGeom>
        </p:spPr>
      </p:pic>
      <p:pic>
        <p:nvPicPr>
          <p:cNvPr id="3085" name="Picture 3084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2505" y="2272744"/>
            <a:ext cx="1369695" cy="609600"/>
          </a:xfrm>
          <a:prstGeom prst="rect">
            <a:avLst/>
          </a:prstGeom>
        </p:spPr>
      </p:pic>
      <p:sp>
        <p:nvSpPr>
          <p:cNvPr id="191" name="TextBox 190"/>
          <p:cNvSpPr txBox="1"/>
          <p:nvPr/>
        </p:nvSpPr>
        <p:spPr>
          <a:xfrm>
            <a:off x="963246" y="2832367"/>
            <a:ext cx="589475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when pedestrian         when car	when motorcycle</a:t>
            </a:r>
            <a:endParaRPr lang="en-US" sz="2000" dirty="0"/>
          </a:p>
        </p:txBody>
      </p:sp>
      <p:sp>
        <p:nvSpPr>
          <p:cNvPr id="96" name="TextBox 95"/>
          <p:cNvSpPr txBox="1"/>
          <p:nvPr/>
        </p:nvSpPr>
        <p:spPr>
          <a:xfrm>
            <a:off x="453946" y="3232477"/>
            <a:ext cx="770257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Training set: </a:t>
            </a:r>
            <a:endParaRPr lang="en-US" sz="2400" dirty="0"/>
          </a:p>
        </p:txBody>
      </p:sp>
      <p:sp>
        <p:nvSpPr>
          <p:cNvPr id="113" name="TextBox 112"/>
          <p:cNvSpPr txBox="1"/>
          <p:nvPr/>
        </p:nvSpPr>
        <p:spPr>
          <a:xfrm>
            <a:off x="453945" y="3943350"/>
            <a:ext cx="747085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       one of          ,	 ,             ,	</a:t>
            </a:r>
            <a:endParaRPr lang="en-US" sz="2400" dirty="0"/>
          </a:p>
        </p:txBody>
      </p:sp>
      <p:grpSp>
        <p:nvGrpSpPr>
          <p:cNvPr id="3" name="Group 2"/>
          <p:cNvGrpSpPr/>
          <p:nvPr/>
        </p:nvGrpSpPr>
        <p:grpSpPr>
          <a:xfrm>
            <a:off x="609600" y="3325821"/>
            <a:ext cx="5766436" cy="1196649"/>
            <a:chOff x="609600" y="3325821"/>
            <a:chExt cx="5766436" cy="1196649"/>
          </a:xfrm>
        </p:grpSpPr>
        <p:pic>
          <p:nvPicPr>
            <p:cNvPr id="16" name="Picture 15"/>
            <p:cNvPicPr>
              <a:picLocks noChangeAspect="1"/>
            </p:cNvPicPr>
            <p:nvPr>
              <p:custDataLst>
                <p:tags r:id="rId4"/>
              </p:custDataLst>
            </p:nvPr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00276" y="3325821"/>
              <a:ext cx="4175760" cy="291465"/>
            </a:xfrm>
            <a:prstGeom prst="rect">
              <a:avLst/>
            </a:prstGeom>
          </p:spPr>
        </p:pic>
        <p:pic>
          <p:nvPicPr>
            <p:cNvPr id="2" name="Picture 1"/>
            <p:cNvPicPr>
              <a:picLocks noChangeAspect="1"/>
            </p:cNvPicPr>
            <p:nvPr>
              <p:custDataLst>
                <p:tags r:id="rId5"/>
              </p:custDataLst>
            </p:nvPr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9600" y="4024122"/>
              <a:ext cx="339090" cy="276225"/>
            </a:xfrm>
            <a:prstGeom prst="rect">
              <a:avLst/>
            </a:prstGeom>
          </p:spPr>
        </p:pic>
        <p:pic>
          <p:nvPicPr>
            <p:cNvPr id="21" name="Picture 20"/>
            <p:cNvPicPr>
              <a:picLocks noChangeAspect="1"/>
            </p:cNvPicPr>
            <p:nvPr>
              <p:custDataLst>
                <p:tags r:id="rId6"/>
              </p:custDataLst>
            </p:nvPr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80790" y="3790950"/>
              <a:ext cx="393192" cy="731520"/>
            </a:xfrm>
            <a:prstGeom prst="rect">
              <a:avLst/>
            </a:prstGeom>
          </p:spPr>
        </p:pic>
        <p:pic>
          <p:nvPicPr>
            <p:cNvPr id="116" name="Picture 115"/>
            <p:cNvPicPr>
              <a:picLocks noChangeAspect="1"/>
            </p:cNvPicPr>
            <p:nvPr>
              <p:custDataLst>
                <p:tags r:id="rId7"/>
              </p:custDataLst>
            </p:nvPr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21305" y="3790950"/>
              <a:ext cx="393192" cy="731520"/>
            </a:xfrm>
            <a:prstGeom prst="rect">
              <a:avLst/>
            </a:prstGeom>
          </p:spPr>
        </p:pic>
        <p:pic>
          <p:nvPicPr>
            <p:cNvPr id="22" name="Picture 21"/>
            <p:cNvPicPr>
              <a:picLocks noChangeAspect="1"/>
            </p:cNvPicPr>
            <p:nvPr>
              <p:custDataLst>
                <p:tags r:id="rId8"/>
              </p:custDataLst>
            </p:nvPr>
          </p:nvPicPr>
          <p:blipFill>
            <a:blip r:embed="rId2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77408" y="3790950"/>
              <a:ext cx="393192" cy="731520"/>
            </a:xfrm>
            <a:prstGeom prst="rect">
              <a:avLst/>
            </a:prstGeom>
          </p:spPr>
        </p:pic>
        <p:pic>
          <p:nvPicPr>
            <p:cNvPr id="23" name="Picture 22"/>
            <p:cNvPicPr>
              <a:picLocks noChangeAspect="1"/>
            </p:cNvPicPr>
            <p:nvPr>
              <p:custDataLst>
                <p:tags r:id="rId9"/>
              </p:custDataLst>
            </p:nvPr>
          </p:nvPicPr>
          <p:blipFill>
            <a:blip r:embed="rId2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64608" y="3790950"/>
              <a:ext cx="393192" cy="731520"/>
            </a:xfrm>
            <a:prstGeom prst="rect">
              <a:avLst/>
            </a:prstGeom>
          </p:spPr>
        </p:pic>
      </p:grpSp>
      <p:sp>
        <p:nvSpPr>
          <p:cNvPr id="125" name="TextBox 124"/>
          <p:cNvSpPr txBox="1"/>
          <p:nvPr/>
        </p:nvSpPr>
        <p:spPr>
          <a:xfrm>
            <a:off x="1676400" y="4539942"/>
            <a:ext cx="589475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pedestrian    car	motorcycle   truck</a:t>
            </a:r>
            <a:endParaRPr lang="en-US" sz="2000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4" name="Ink 3"/>
              <p14:cNvContentPartPr/>
              <p14:nvPr/>
            </p14:nvContentPartPr>
            <p14:xfrm>
              <a:off x="271080" y="3204720"/>
              <a:ext cx="8526240" cy="1831680"/>
            </p14:xfrm>
          </p:contentPart>
        </mc:Choice>
        <mc:Fallback xmlns="">
          <p:pic>
            <p:nvPicPr>
              <p:cNvPr id="4" name="Ink 3"/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261360" y="3196080"/>
                <a:ext cx="8541720" cy="18489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59794926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6" grpId="0"/>
      <p:bldP spid="113" grpId="0"/>
      <p:bldP spid="12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TextBox 127"/>
          <p:cNvSpPr txBox="1"/>
          <p:nvPr/>
        </p:nvSpPr>
        <p:spPr>
          <a:xfrm>
            <a:off x="301038" y="831849"/>
            <a:ext cx="4151248" cy="2389327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3175" cap="flat" cmpd="sng" algn="ctr">
            <a:noFill/>
            <a:prstDash val="solid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rtlCol="0" anchor="ctr" anchorCtr="1"/>
          <a:lstStyle/>
          <a:p>
            <a:pPr marL="0" marR="0" lvl="0" indent="0" algn="ctr" defTabSz="91440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j-lt"/>
              <a:ea typeface="+mn-ea"/>
              <a:cs typeface="Arial"/>
            </a:endParaRPr>
          </a:p>
        </p:txBody>
      </p:sp>
      <p:sp>
        <p:nvSpPr>
          <p:cNvPr id="129" name="TextBox 128"/>
          <p:cNvSpPr txBox="1"/>
          <p:nvPr/>
        </p:nvSpPr>
        <p:spPr>
          <a:xfrm>
            <a:off x="4700194" y="831850"/>
            <a:ext cx="4151248" cy="2389327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3175" cap="flat" cmpd="sng" algn="ctr">
            <a:noFill/>
            <a:prstDash val="solid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rtlCol="0" anchor="ctr" anchorCtr="1"/>
          <a:lstStyle/>
          <a:p>
            <a:pPr marL="0" marR="0" lvl="0" indent="0" algn="ctr" defTabSz="91440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j-lt"/>
              <a:ea typeface="+mn-ea"/>
              <a:cs typeface="Arial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81000" y="285750"/>
            <a:ext cx="6400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+mj-lt"/>
              </a:rPr>
              <a:t>Computer Vision: Car detection</a:t>
            </a:r>
            <a:endParaRPr lang="en-US" sz="2400" b="1" dirty="0">
              <a:latin typeface="+mj-lt"/>
            </a:endParaRPr>
          </a:p>
        </p:txBody>
      </p:sp>
      <p:pic>
        <p:nvPicPr>
          <p:cNvPr id="78" name="Picture 18"/>
          <p:cNvPicPr>
            <a:picLocks noChangeAspect="1" noChangeArrowheads="1"/>
          </p:cNvPicPr>
          <p:nvPr/>
        </p:nvPicPr>
        <p:blipFill rotWithShape="1">
          <a:blip r:embed="rId2" cstate="print"/>
          <a:srcRect l="-930" r="930" b="11112"/>
          <a:stretch/>
        </p:blipFill>
        <p:spPr bwMode="auto">
          <a:xfrm>
            <a:off x="5926056" y="3409950"/>
            <a:ext cx="1465344" cy="976896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</p:spPr>
      </p:pic>
      <p:sp>
        <p:nvSpPr>
          <p:cNvPr id="79" name="Text Box 19"/>
          <p:cNvSpPr txBox="1">
            <a:spLocks noChangeArrowheads="1"/>
          </p:cNvSpPr>
          <p:nvPr/>
        </p:nvSpPr>
        <p:spPr bwMode="auto">
          <a:xfrm>
            <a:off x="4724400" y="3409950"/>
            <a:ext cx="1932260" cy="1569660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>
              <a:spcBef>
                <a:spcPct val="0"/>
              </a:spcBef>
            </a:pPr>
            <a:r>
              <a:rPr lang="en-US" sz="2400" dirty="0">
                <a:latin typeface="+mj-lt"/>
              </a:rPr>
              <a:t>Testing</a:t>
            </a:r>
            <a:r>
              <a:rPr lang="en-US" sz="2400" dirty="0" smtClean="0">
                <a:latin typeface="+mj-lt"/>
              </a:rPr>
              <a:t>:</a:t>
            </a:r>
          </a:p>
          <a:p>
            <a:pPr algn="l">
              <a:spcBef>
                <a:spcPct val="0"/>
              </a:spcBef>
            </a:pPr>
            <a:endParaRPr lang="en-US" sz="2400" dirty="0">
              <a:latin typeface="+mj-lt"/>
            </a:endParaRPr>
          </a:p>
          <a:p>
            <a:pPr algn="l">
              <a:spcBef>
                <a:spcPct val="0"/>
              </a:spcBef>
            </a:pPr>
            <a:endParaRPr lang="en-US" sz="2400" dirty="0">
              <a:latin typeface="+mj-lt"/>
            </a:endParaRPr>
          </a:p>
          <a:p>
            <a:pPr algn="l">
              <a:spcBef>
                <a:spcPct val="0"/>
              </a:spcBef>
            </a:pPr>
            <a:r>
              <a:rPr lang="en-US" sz="2400" dirty="0">
                <a:latin typeface="+mj-lt"/>
              </a:rPr>
              <a:t>What is this?  </a:t>
            </a:r>
          </a:p>
        </p:txBody>
      </p:sp>
      <p:sp>
        <p:nvSpPr>
          <p:cNvPr id="86" name="Text Box 20"/>
          <p:cNvSpPr txBox="1">
            <a:spLocks noChangeArrowheads="1"/>
          </p:cNvSpPr>
          <p:nvPr/>
        </p:nvSpPr>
        <p:spPr bwMode="auto">
          <a:xfrm>
            <a:off x="6141793" y="2766236"/>
            <a:ext cx="1318034" cy="400111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0"/>
              </a:spcBef>
            </a:pPr>
            <a:r>
              <a:rPr lang="en-US" sz="2000" dirty="0" smtClean="0">
                <a:latin typeface="+mj-lt"/>
              </a:rPr>
              <a:t>Not a car</a:t>
            </a:r>
            <a:endParaRPr lang="en-US" sz="2000" dirty="0">
              <a:latin typeface="+mj-lt"/>
            </a:endParaRPr>
          </a:p>
        </p:txBody>
      </p:sp>
      <p:pic>
        <p:nvPicPr>
          <p:cNvPr id="105" name="Picture 6" descr="http://t2.gstatic.com/images?q=tbn:ANd9GcTL9hSacq02lg06-d1mjwiBX5E3yNKEBXdBdyL2OuTvLG_4Wq1i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50" b="2050"/>
          <a:stretch/>
        </p:blipFill>
        <p:spPr bwMode="auto">
          <a:xfrm>
            <a:off x="4947401" y="1965943"/>
            <a:ext cx="1067845" cy="7118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6" name="Picture 10" descr="http://t3.gstatic.com/images?q=tbn:ANd9GcQX25hoEV1zFAkP4DNG6aoXHPHlQO8BI9liNNdsDSdRxtAhByLIcA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50" b="2050"/>
          <a:stretch/>
        </p:blipFill>
        <p:spPr bwMode="auto">
          <a:xfrm>
            <a:off x="7548429" y="1965943"/>
            <a:ext cx="1067845" cy="7118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7" name="Picture 23" descr="C:\Users\ang\Desktop\treesAndGrerb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445" b="7445"/>
          <a:stretch/>
        </p:blipFill>
        <p:spPr bwMode="auto">
          <a:xfrm>
            <a:off x="6249734" y="1965943"/>
            <a:ext cx="1067845" cy="7118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8" name="Picture 24" descr="C:\Users\ang\Desktop\imgres.jp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498" b="5498"/>
          <a:stretch/>
        </p:blipFill>
        <p:spPr bwMode="auto">
          <a:xfrm>
            <a:off x="6249734" y="1061241"/>
            <a:ext cx="1067845" cy="7118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9" name="Picture 25" descr="C:\Users\ang\Desktop\imgres.jpg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" r="91"/>
          <a:stretch/>
        </p:blipFill>
        <p:spPr bwMode="auto">
          <a:xfrm>
            <a:off x="7548429" y="1053340"/>
            <a:ext cx="1067845" cy="7118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" name="Picture 16"/>
          <p:cNvPicPr>
            <a:picLocks noChangeAspect="1" noChangeArrowheads="1"/>
          </p:cNvPicPr>
          <p:nvPr/>
        </p:nvPicPr>
        <p:blipFill rotWithShape="1">
          <a:blip r:embed="rId8" cstate="print"/>
          <a:srcRect t="5752" b="5752"/>
          <a:stretch/>
        </p:blipFill>
        <p:spPr bwMode="auto">
          <a:xfrm>
            <a:off x="4947401" y="1061241"/>
            <a:ext cx="1067845" cy="711897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</p:spPr>
      </p:pic>
      <p:pic>
        <p:nvPicPr>
          <p:cNvPr id="1026" name="Picture 2" descr="http://www.trustmymechanic.com/images/prius.jpg"/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84" r="8984"/>
          <a:stretch/>
        </p:blipFill>
        <p:spPr bwMode="auto">
          <a:xfrm>
            <a:off x="536281" y="1062031"/>
            <a:ext cx="1069848" cy="713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" name="Picture 5"/>
          <p:cNvPicPr>
            <a:picLocks noChangeAspect="1" noChangeArrowheads="1"/>
          </p:cNvPicPr>
          <p:nvPr/>
        </p:nvPicPr>
        <p:blipFill rotWithShape="1">
          <a:blip r:embed="rId10" cstate="print"/>
          <a:srcRect l="7833" t="25484" r="7833"/>
          <a:stretch/>
        </p:blipFill>
        <p:spPr bwMode="auto">
          <a:xfrm>
            <a:off x="1830507" y="1062031"/>
            <a:ext cx="1069848" cy="713232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</p:spPr>
      </p:pic>
      <p:pic>
        <p:nvPicPr>
          <p:cNvPr id="82" name="Picture 6"/>
          <p:cNvPicPr>
            <a:picLocks noChangeAspect="1" noChangeArrowheads="1"/>
          </p:cNvPicPr>
          <p:nvPr/>
        </p:nvPicPr>
        <p:blipFill rotWithShape="1">
          <a:blip r:embed="rId11" cstate="print"/>
          <a:srcRect l="352" r="352"/>
          <a:stretch/>
        </p:blipFill>
        <p:spPr bwMode="auto">
          <a:xfrm>
            <a:off x="3121152" y="1963288"/>
            <a:ext cx="1069848" cy="713232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</p:spPr>
      </p:pic>
      <p:pic>
        <p:nvPicPr>
          <p:cNvPr id="83" name="Picture 7"/>
          <p:cNvPicPr>
            <a:picLocks noChangeAspect="1" noChangeArrowheads="1"/>
          </p:cNvPicPr>
          <p:nvPr/>
        </p:nvPicPr>
        <p:blipFill rotWithShape="1">
          <a:blip r:embed="rId12" cstate="print"/>
          <a:srcRect l="1748" r="1748"/>
          <a:stretch/>
        </p:blipFill>
        <p:spPr bwMode="auto">
          <a:xfrm>
            <a:off x="1825752" y="1962150"/>
            <a:ext cx="1069848" cy="713232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</p:spPr>
      </p:pic>
      <p:pic>
        <p:nvPicPr>
          <p:cNvPr id="84" name="Picture 8"/>
          <p:cNvPicPr>
            <a:picLocks noChangeAspect="1" noChangeArrowheads="1"/>
          </p:cNvPicPr>
          <p:nvPr/>
        </p:nvPicPr>
        <p:blipFill rotWithShape="1">
          <a:blip r:embed="rId13" cstate="print"/>
          <a:srcRect l="4106" t="18643" r="4106"/>
          <a:stretch/>
        </p:blipFill>
        <p:spPr bwMode="auto">
          <a:xfrm>
            <a:off x="3121152" y="1056886"/>
            <a:ext cx="1069848" cy="713232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</p:spPr>
      </p:pic>
      <p:pic>
        <p:nvPicPr>
          <p:cNvPr id="85" name="Picture 9"/>
          <p:cNvPicPr>
            <a:picLocks noChangeAspect="1" noChangeArrowheads="1"/>
          </p:cNvPicPr>
          <p:nvPr/>
        </p:nvPicPr>
        <p:blipFill rotWithShape="1">
          <a:blip r:embed="rId14" cstate="print"/>
          <a:srcRect l="7939" r="7939"/>
          <a:stretch/>
        </p:blipFill>
        <p:spPr bwMode="auto">
          <a:xfrm>
            <a:off x="536281" y="1962150"/>
            <a:ext cx="1069848" cy="713232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</p:spPr>
      </p:pic>
      <p:sp>
        <p:nvSpPr>
          <p:cNvPr id="118" name="Text Box 20"/>
          <p:cNvSpPr txBox="1">
            <a:spLocks noChangeArrowheads="1"/>
          </p:cNvSpPr>
          <p:nvPr/>
        </p:nvSpPr>
        <p:spPr bwMode="auto">
          <a:xfrm>
            <a:off x="1730673" y="2769411"/>
            <a:ext cx="1318034" cy="400111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0"/>
              </a:spcBef>
            </a:pPr>
            <a:r>
              <a:rPr lang="en-US" sz="2000" dirty="0" smtClean="0">
                <a:latin typeface="+mj-lt"/>
              </a:rPr>
              <a:t>Cars</a:t>
            </a:r>
            <a:endParaRPr lang="en-US" sz="2000" dirty="0">
              <a:latin typeface="+mj-lt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2" name="Ink 1"/>
              <p14:cNvContentPartPr/>
              <p14:nvPr/>
            </p14:nvContentPartPr>
            <p14:xfrm>
              <a:off x="7682040" y="3891600"/>
              <a:ext cx="608040" cy="200520"/>
            </p14:xfrm>
          </p:contentPart>
        </mc:Choice>
        <mc:Fallback xmlns="">
          <p:pic>
            <p:nvPicPr>
              <p:cNvPr id="2" name="Ink 1"/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7671960" y="3882240"/>
                <a:ext cx="628200" cy="2170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23527612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2687116" y="3164856"/>
            <a:ext cx="986186" cy="448056"/>
            <a:chOff x="2661966" y="3157974"/>
            <a:chExt cx="986186" cy="448056"/>
          </a:xfrm>
        </p:grpSpPr>
        <p:sp>
          <p:nvSpPr>
            <p:cNvPr id="113" name="Plus 112"/>
            <p:cNvSpPr>
              <a:spLocks/>
            </p:cNvSpPr>
            <p:nvPr/>
          </p:nvSpPr>
          <p:spPr>
            <a:xfrm>
              <a:off x="2661966" y="3256002"/>
              <a:ext cx="252000" cy="252000"/>
            </a:xfrm>
            <a:prstGeom prst="mathPlus">
              <a:avLst/>
            </a:prstGeom>
            <a:solidFill>
              <a:srgbClr val="00B0F0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맑은 고딕"/>
                <a:cs typeface="+mn-cs"/>
              </a:endParaRPr>
            </a:p>
          </p:txBody>
        </p:sp>
        <p:pic>
          <p:nvPicPr>
            <p:cNvPr id="125" name="Picture 6"/>
            <p:cNvPicPr>
              <a:picLocks noChangeAspect="1" noChangeArrowheads="1"/>
            </p:cNvPicPr>
            <p:nvPr/>
          </p:nvPicPr>
          <p:blipFill rotWithShape="1">
            <a:blip r:embed="rId2" cstate="print"/>
            <a:srcRect l="352" r="352"/>
            <a:stretch/>
          </p:blipFill>
          <p:spPr bwMode="auto">
            <a:xfrm>
              <a:off x="2976068" y="3157974"/>
              <a:ext cx="672084" cy="448056"/>
            </a:xfrm>
            <a:prstGeom prst="rect">
              <a:avLst/>
            </a:prstGeom>
            <a:noFill/>
            <a:ln w="12700" algn="ctr">
              <a:noFill/>
              <a:miter lim="800000"/>
              <a:headEnd/>
              <a:tailEnd/>
            </a:ln>
          </p:spPr>
        </p:pic>
      </p:grpSp>
      <p:sp>
        <p:nvSpPr>
          <p:cNvPr id="134" name="TextBox 133"/>
          <p:cNvSpPr txBox="1"/>
          <p:nvPr/>
        </p:nvSpPr>
        <p:spPr>
          <a:xfrm>
            <a:off x="5606352" y="644363"/>
            <a:ext cx="1540333" cy="97946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3175" cap="flat" cmpd="sng" algn="ctr">
            <a:noFill/>
            <a:prstDash val="solid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rtlCol="0" anchor="ctr" anchorCtr="1"/>
          <a:lstStyle/>
          <a:p>
            <a:pPr marL="0" marR="0" lvl="0" indent="0" algn="ctr" defTabSz="91440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Arial"/>
              </a:rPr>
              <a:t>Learning Algorithm</a:t>
            </a: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j-lt"/>
              <a:ea typeface="+mn-ea"/>
              <a:cs typeface="Arial"/>
            </a:endParaRPr>
          </a:p>
        </p:txBody>
      </p:sp>
      <p:pic>
        <p:nvPicPr>
          <p:cNvPr id="2050" name="Picture 2" descr="http://www.cheapcar.org/wp-content/uploads/2010/04/car_loans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651" b="20407"/>
          <a:stretch/>
        </p:blipFill>
        <p:spPr bwMode="auto">
          <a:xfrm>
            <a:off x="1897168" y="816959"/>
            <a:ext cx="2422076" cy="7554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4" name="Straight Arrow Connector 3"/>
          <p:cNvCxnSpPr/>
          <p:nvPr/>
        </p:nvCxnSpPr>
        <p:spPr>
          <a:xfrm flipH="1">
            <a:off x="4347879" y="1102728"/>
            <a:ext cx="952590" cy="0"/>
          </a:xfrm>
          <a:prstGeom prst="straightConnector1">
            <a:avLst/>
          </a:prstGeom>
          <a:noFill/>
          <a:ln w="38100" cap="flat" cmpd="sng" algn="ctr">
            <a:solidFill>
              <a:schemeClr val="tx1">
                <a:lumMod val="95000"/>
                <a:lumOff val="5000"/>
              </a:schemeClr>
            </a:solidFill>
            <a:prstDash val="solid"/>
            <a:headEnd type="arrow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</p:cxnSp>
      <p:sp>
        <p:nvSpPr>
          <p:cNvPr id="19" name="Line Callout 1 (No Border) 18"/>
          <p:cNvSpPr/>
          <p:nvPr/>
        </p:nvSpPr>
        <p:spPr>
          <a:xfrm>
            <a:off x="2088244" y="166237"/>
            <a:ext cx="794825" cy="549252"/>
          </a:xfrm>
          <a:prstGeom prst="callout1">
            <a:avLst>
              <a:gd name="adj1" fmla="val 79493"/>
              <a:gd name="adj2" fmla="val 44341"/>
              <a:gd name="adj3" fmla="val 136797"/>
              <a:gd name="adj4" fmla="val 68644"/>
            </a:avLst>
          </a:prstGeom>
          <a:noFill/>
          <a:ln w="38100" cap="flat" cmpd="sng" algn="ctr">
            <a:solidFill>
              <a:schemeClr val="tx1"/>
            </a:solidFill>
            <a:prstDash val="solid"/>
            <a:tailEnd type="triangle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8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alibri"/>
                <a:ea typeface="맑은 고딕"/>
                <a:cs typeface="+mn-cs"/>
              </a:rPr>
              <a:t>pixel 1</a:t>
            </a:r>
            <a:endParaRPr kumimoji="0" lang="ko-KR" altLang="en-US" sz="1800" b="0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Calibri"/>
              <a:ea typeface="맑은 고딕"/>
              <a:cs typeface="+mn-cs"/>
            </a:endParaRPr>
          </a:p>
        </p:txBody>
      </p:sp>
      <p:sp>
        <p:nvSpPr>
          <p:cNvPr id="20" name="Multiply 19"/>
          <p:cNvSpPr>
            <a:spLocks noChangeAspect="1"/>
          </p:cNvSpPr>
          <p:nvPr/>
        </p:nvSpPr>
        <p:spPr>
          <a:xfrm>
            <a:off x="2608885" y="905223"/>
            <a:ext cx="156462" cy="161374"/>
          </a:xfrm>
          <a:prstGeom prst="mathMultiply">
            <a:avLst/>
          </a:prstGeom>
          <a:solidFill>
            <a:srgbClr val="FFC000"/>
          </a:solidFill>
          <a:ln w="12700" cap="flat" cmpd="sng" algn="ctr">
            <a:solidFill>
              <a:schemeClr val="tx1">
                <a:lumMod val="95000"/>
                <a:lumOff val="5000"/>
              </a:scheme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0" cap="none" spc="0" normalizeH="0" baseline="0" noProof="0">
              <a:ln>
                <a:noFill/>
              </a:ln>
              <a:effectLst/>
              <a:uLnTx/>
              <a:uFillTx/>
              <a:latin typeface="Calibri"/>
              <a:ea typeface="맑은 고딕"/>
              <a:cs typeface="+mn-cs"/>
            </a:endParaRPr>
          </a:p>
        </p:txBody>
      </p:sp>
      <p:sp>
        <p:nvSpPr>
          <p:cNvPr id="21" name="Multiply 20"/>
          <p:cNvSpPr>
            <a:spLocks noChangeAspect="1"/>
          </p:cNvSpPr>
          <p:nvPr/>
        </p:nvSpPr>
        <p:spPr>
          <a:xfrm>
            <a:off x="3760438" y="1366571"/>
            <a:ext cx="156462" cy="161374"/>
          </a:xfrm>
          <a:prstGeom prst="mathMultiply">
            <a:avLst/>
          </a:prstGeom>
          <a:solidFill>
            <a:srgbClr val="FFC000"/>
          </a:solidFill>
          <a:ln w="12700" cap="flat" cmpd="sng" algn="ctr">
            <a:solidFill>
              <a:schemeClr val="tx1">
                <a:lumMod val="95000"/>
                <a:lumOff val="5000"/>
              </a:scheme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0" cap="none" spc="0" normalizeH="0" baseline="0" noProof="0">
              <a:ln>
                <a:noFill/>
              </a:ln>
              <a:effectLst/>
              <a:uLnTx/>
              <a:uFillTx/>
              <a:latin typeface="Calibri"/>
              <a:ea typeface="맑은 고딕"/>
              <a:cs typeface="+mn-cs"/>
            </a:endParaRPr>
          </a:p>
        </p:txBody>
      </p:sp>
      <p:sp>
        <p:nvSpPr>
          <p:cNvPr id="22" name="Line Callout 1 (No Border) 21"/>
          <p:cNvSpPr/>
          <p:nvPr/>
        </p:nvSpPr>
        <p:spPr>
          <a:xfrm>
            <a:off x="4137502" y="1461410"/>
            <a:ext cx="794825" cy="549252"/>
          </a:xfrm>
          <a:prstGeom prst="callout1">
            <a:avLst>
              <a:gd name="adj1" fmla="val 32634"/>
              <a:gd name="adj2" fmla="val 23062"/>
              <a:gd name="adj3" fmla="val 3162"/>
              <a:gd name="adj4" fmla="val -26705"/>
            </a:avLst>
          </a:prstGeom>
          <a:noFill/>
          <a:ln w="38100" cap="flat" cmpd="sng" algn="ctr">
            <a:solidFill>
              <a:schemeClr val="tx1">
                <a:lumMod val="95000"/>
                <a:lumOff val="5000"/>
              </a:schemeClr>
            </a:solidFill>
            <a:prstDash val="solid"/>
            <a:tailEnd type="triangle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8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alibri"/>
                <a:ea typeface="맑은 고딕"/>
                <a:cs typeface="+mn-cs"/>
              </a:rPr>
              <a:t>pixel 2</a:t>
            </a:r>
            <a:endParaRPr kumimoji="0" lang="ko-KR" altLang="en-US" sz="1800" b="0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Calibri"/>
              <a:ea typeface="맑은 고딕"/>
              <a:cs typeface="+mn-cs"/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3704878" y="4419881"/>
            <a:ext cx="790922" cy="369332"/>
          </a:xfrm>
          <a:prstGeom prst="rect">
            <a:avLst/>
          </a:prstGeom>
          <a:noFill/>
          <a:ln w="19050">
            <a:noFill/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pixel 1</a:t>
            </a:r>
            <a:endParaRPr lang="en-US" baseline="-25000" dirty="0"/>
          </a:p>
        </p:txBody>
      </p:sp>
      <p:cxnSp>
        <p:nvCxnSpPr>
          <p:cNvPr id="51" name="Straight Arrow Connector 50"/>
          <p:cNvCxnSpPr/>
          <p:nvPr/>
        </p:nvCxnSpPr>
        <p:spPr>
          <a:xfrm flipV="1">
            <a:off x="1123713" y="2295215"/>
            <a:ext cx="0" cy="2124666"/>
          </a:xfrm>
          <a:prstGeom prst="straightConnector1">
            <a:avLst/>
          </a:prstGeom>
          <a:ln w="19050">
            <a:solidFill>
              <a:schemeClr val="bg1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Arrow Connector 51"/>
          <p:cNvCxnSpPr/>
          <p:nvPr/>
        </p:nvCxnSpPr>
        <p:spPr>
          <a:xfrm>
            <a:off x="1014931" y="4266730"/>
            <a:ext cx="3173431" cy="0"/>
          </a:xfrm>
          <a:prstGeom prst="straightConnector1">
            <a:avLst/>
          </a:prstGeom>
          <a:ln w="19050">
            <a:solidFill>
              <a:schemeClr val="bg1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4" name="TextBox 103"/>
          <p:cNvSpPr txBox="1"/>
          <p:nvPr/>
        </p:nvSpPr>
        <p:spPr>
          <a:xfrm>
            <a:off x="240263" y="2424448"/>
            <a:ext cx="790922" cy="369332"/>
          </a:xfrm>
          <a:prstGeom prst="rect">
            <a:avLst/>
          </a:prstGeom>
          <a:noFill/>
          <a:ln w="19050">
            <a:noFill/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pixel 2</a:t>
            </a:r>
            <a:endParaRPr lang="en-US" baseline="-25000" dirty="0"/>
          </a:p>
        </p:txBody>
      </p:sp>
      <p:sp>
        <p:nvSpPr>
          <p:cNvPr id="105" name="Text Box 572"/>
          <p:cNvSpPr txBox="1">
            <a:spLocks noChangeArrowheads="1"/>
          </p:cNvSpPr>
          <p:nvPr/>
        </p:nvSpPr>
        <p:spPr bwMode="auto">
          <a:xfrm>
            <a:off x="1418851" y="2038350"/>
            <a:ext cx="1338786" cy="369312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</p:spPr>
        <p:txBody>
          <a:bodyPr wrap="none" lIns="91419" tIns="45710" rIns="91419" bIns="4571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kern="0" noProof="0" dirty="0" smtClean="0">
                <a:solidFill>
                  <a:sysClr val="window" lastClr="FFFFFF"/>
                </a:solidFill>
              </a:rPr>
              <a:t>Raw image</a:t>
            </a:r>
            <a:endParaRPr kumimoji="0" lang="en-US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2301329" y="2277808"/>
            <a:ext cx="832624" cy="557549"/>
            <a:chOff x="2301329" y="2277808"/>
            <a:chExt cx="832624" cy="557549"/>
          </a:xfrm>
        </p:grpSpPr>
        <p:sp>
          <p:nvSpPr>
            <p:cNvPr id="117" name="Plus 116"/>
            <p:cNvSpPr>
              <a:spLocks/>
            </p:cNvSpPr>
            <p:nvPr/>
          </p:nvSpPr>
          <p:spPr>
            <a:xfrm>
              <a:off x="2456640" y="2583357"/>
              <a:ext cx="252000" cy="252000"/>
            </a:xfrm>
            <a:prstGeom prst="mathPlus">
              <a:avLst/>
            </a:prstGeom>
            <a:solidFill>
              <a:srgbClr val="00B0F0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맑은 고딕"/>
                <a:cs typeface="+mn-cs"/>
              </a:endParaRPr>
            </a:p>
          </p:txBody>
        </p:sp>
        <p:pic>
          <p:nvPicPr>
            <p:cNvPr id="124" name="Picture 2" descr="http://www.cheapcar.org/wp-content/uploads/2010/04/car_loans.jpg"/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4651" b="20407"/>
            <a:stretch/>
          </p:blipFill>
          <p:spPr bwMode="auto">
            <a:xfrm>
              <a:off x="2301329" y="2277808"/>
              <a:ext cx="832624" cy="25970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5" name="Group 4"/>
          <p:cNvGrpSpPr/>
          <p:nvPr/>
        </p:nvGrpSpPr>
        <p:grpSpPr>
          <a:xfrm>
            <a:off x="1905727" y="3710408"/>
            <a:ext cx="950896" cy="446105"/>
            <a:chOff x="1905727" y="3710408"/>
            <a:chExt cx="950896" cy="446105"/>
          </a:xfrm>
        </p:grpSpPr>
        <p:sp>
          <p:nvSpPr>
            <p:cNvPr id="123" name="Minus 122"/>
            <p:cNvSpPr/>
            <p:nvPr/>
          </p:nvSpPr>
          <p:spPr>
            <a:xfrm>
              <a:off x="1905727" y="3819160"/>
              <a:ext cx="190500" cy="228600"/>
            </a:xfrm>
            <a:prstGeom prst="mathMinus">
              <a:avLst/>
            </a:prstGeom>
            <a:solidFill>
              <a:srgbClr val="FF0000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pic>
          <p:nvPicPr>
            <p:cNvPr id="126" name="Picture 10" descr="http://t3.gstatic.com/images?q=tbn:ANd9GcQX25hoEV1zFAkP4DNG6aoXHPHlQO8BI9liNNdsDSdRxtAhByLIcA"/>
            <p:cNvPicPr>
              <a:picLocks noChangeAspect="1" noChangeArrowheads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050" b="2050"/>
            <a:stretch/>
          </p:blipFill>
          <p:spPr bwMode="auto">
            <a:xfrm>
              <a:off x="2187466" y="3710408"/>
              <a:ext cx="669157" cy="44610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6" name="Group 5"/>
          <p:cNvGrpSpPr/>
          <p:nvPr/>
        </p:nvGrpSpPr>
        <p:grpSpPr>
          <a:xfrm>
            <a:off x="1313510" y="3088831"/>
            <a:ext cx="919718" cy="446105"/>
            <a:chOff x="1313510" y="3088831"/>
            <a:chExt cx="919718" cy="446105"/>
          </a:xfrm>
        </p:grpSpPr>
        <p:sp>
          <p:nvSpPr>
            <p:cNvPr id="120" name="Minus 119"/>
            <p:cNvSpPr/>
            <p:nvPr/>
          </p:nvSpPr>
          <p:spPr>
            <a:xfrm>
              <a:off x="1313510" y="3274584"/>
              <a:ext cx="190500" cy="228600"/>
            </a:xfrm>
            <a:prstGeom prst="mathMinus">
              <a:avLst/>
            </a:prstGeom>
            <a:solidFill>
              <a:srgbClr val="FF0000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pic>
          <p:nvPicPr>
            <p:cNvPr id="127" name="Picture 23" descr="C:\Users\ang\Desktop\treesAndGrerb.jpg"/>
            <p:cNvPicPr>
              <a:picLocks noChangeAspect="1" noChangeArrowheads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445" b="7445"/>
            <a:stretch/>
          </p:blipFill>
          <p:spPr bwMode="auto">
            <a:xfrm>
              <a:off x="1564071" y="3088831"/>
              <a:ext cx="669157" cy="44610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28" name="Group 50"/>
          <p:cNvGrpSpPr/>
          <p:nvPr/>
        </p:nvGrpSpPr>
        <p:grpSpPr>
          <a:xfrm>
            <a:off x="149396" y="4463809"/>
            <a:ext cx="1441798" cy="643040"/>
            <a:chOff x="2832540" y="2876490"/>
            <a:chExt cx="1668441" cy="716090"/>
          </a:xfrm>
        </p:grpSpPr>
        <p:sp>
          <p:nvSpPr>
            <p:cNvPr id="129" name="Plus 128"/>
            <p:cNvSpPr>
              <a:spLocks/>
            </p:cNvSpPr>
            <p:nvPr/>
          </p:nvSpPr>
          <p:spPr>
            <a:xfrm>
              <a:off x="2832540" y="2948400"/>
              <a:ext cx="252000" cy="252000"/>
            </a:xfrm>
            <a:prstGeom prst="mathPlus">
              <a:avLst/>
            </a:prstGeom>
            <a:solidFill>
              <a:srgbClr val="00B0F0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6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맑은 고딕"/>
                <a:cs typeface="+mn-cs"/>
              </a:endParaRPr>
            </a:p>
          </p:txBody>
        </p:sp>
        <p:sp>
          <p:nvSpPr>
            <p:cNvPr id="130" name="Text Box 572"/>
            <p:cNvSpPr txBox="1">
              <a:spLocks noChangeArrowheads="1"/>
            </p:cNvSpPr>
            <p:nvPr/>
          </p:nvSpPr>
          <p:spPr bwMode="auto">
            <a:xfrm>
              <a:off x="3061140" y="2876490"/>
              <a:ext cx="681152" cy="411289"/>
            </a:xfrm>
            <a:prstGeom prst="rect">
              <a:avLst/>
            </a:prstGeom>
            <a:noFill/>
            <a:ln w="12700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b="0" i="0" u="none" strike="noStrike" kern="0" cap="none" spc="0" normalizeH="0" baseline="0" noProof="0" dirty="0" smtClean="0">
                  <a:ln>
                    <a:noFill/>
                  </a:ln>
                  <a:effectLst/>
                  <a:uLnTx/>
                  <a:uFillTx/>
                </a:rPr>
                <a:t>Cars</a:t>
              </a:r>
              <a:endParaRPr kumimoji="0" lang="en-US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</a:endParaRPr>
            </a:p>
          </p:txBody>
        </p:sp>
        <p:sp>
          <p:nvSpPr>
            <p:cNvPr id="131" name="Minus 130"/>
            <p:cNvSpPr/>
            <p:nvPr/>
          </p:nvSpPr>
          <p:spPr>
            <a:xfrm>
              <a:off x="2870640" y="3276600"/>
              <a:ext cx="190500" cy="228600"/>
            </a:xfrm>
            <a:prstGeom prst="mathMinus">
              <a:avLst/>
            </a:prstGeom>
            <a:solidFill>
              <a:srgbClr val="FF0000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32" name="Text Box 572"/>
            <p:cNvSpPr txBox="1">
              <a:spLocks noChangeArrowheads="1"/>
            </p:cNvSpPr>
            <p:nvPr/>
          </p:nvSpPr>
          <p:spPr bwMode="auto">
            <a:xfrm>
              <a:off x="3061140" y="3181291"/>
              <a:ext cx="1439841" cy="411289"/>
            </a:xfrm>
            <a:prstGeom prst="rect">
              <a:avLst/>
            </a:prstGeom>
            <a:noFill/>
            <a:ln w="12700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b="0" i="0" u="none" strike="noStrike" kern="0" cap="none" spc="0" normalizeH="0" baseline="0" noProof="0" dirty="0" smtClean="0">
                  <a:ln>
                    <a:noFill/>
                  </a:ln>
                  <a:effectLst/>
                  <a:uLnTx/>
                  <a:uFillTx/>
                </a:rPr>
                <a:t>“Non”-Cars</a:t>
              </a:r>
              <a:endParaRPr kumimoji="0" lang="en-US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83008210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0" grpId="0" animBg="1"/>
      <p:bldP spid="21" grpId="0" animBg="1"/>
      <p:bldP spid="2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TextBox 48"/>
          <p:cNvSpPr txBox="1"/>
          <p:nvPr/>
        </p:nvSpPr>
        <p:spPr>
          <a:xfrm>
            <a:off x="3704878" y="4419881"/>
            <a:ext cx="790922" cy="369332"/>
          </a:xfrm>
          <a:prstGeom prst="rect">
            <a:avLst/>
          </a:prstGeom>
          <a:noFill/>
          <a:ln w="19050">
            <a:noFill/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pixel 1</a:t>
            </a:r>
            <a:endParaRPr lang="en-US" baseline="-25000" dirty="0"/>
          </a:p>
        </p:txBody>
      </p:sp>
      <p:cxnSp>
        <p:nvCxnSpPr>
          <p:cNvPr id="51" name="Straight Arrow Connector 50"/>
          <p:cNvCxnSpPr/>
          <p:nvPr/>
        </p:nvCxnSpPr>
        <p:spPr>
          <a:xfrm flipV="1">
            <a:off x="1123713" y="2295215"/>
            <a:ext cx="0" cy="2124666"/>
          </a:xfrm>
          <a:prstGeom prst="straightConnector1">
            <a:avLst/>
          </a:prstGeom>
          <a:ln w="19050">
            <a:solidFill>
              <a:schemeClr val="bg1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Arrow Connector 51"/>
          <p:cNvCxnSpPr/>
          <p:nvPr/>
        </p:nvCxnSpPr>
        <p:spPr>
          <a:xfrm>
            <a:off x="1014931" y="4266730"/>
            <a:ext cx="3173431" cy="0"/>
          </a:xfrm>
          <a:prstGeom prst="straightConnector1">
            <a:avLst/>
          </a:prstGeom>
          <a:ln w="19050">
            <a:solidFill>
              <a:schemeClr val="bg1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4" name="TextBox 103"/>
          <p:cNvSpPr txBox="1"/>
          <p:nvPr/>
        </p:nvSpPr>
        <p:spPr>
          <a:xfrm>
            <a:off x="240263" y="2424448"/>
            <a:ext cx="790922" cy="369332"/>
          </a:xfrm>
          <a:prstGeom prst="rect">
            <a:avLst/>
          </a:prstGeom>
          <a:noFill/>
          <a:ln w="19050">
            <a:noFill/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pixel 2</a:t>
            </a:r>
            <a:endParaRPr lang="en-US" baseline="-25000" dirty="0"/>
          </a:p>
        </p:txBody>
      </p:sp>
      <p:sp>
        <p:nvSpPr>
          <p:cNvPr id="105" name="Text Box 572"/>
          <p:cNvSpPr txBox="1">
            <a:spLocks noChangeArrowheads="1"/>
          </p:cNvSpPr>
          <p:nvPr/>
        </p:nvSpPr>
        <p:spPr bwMode="auto">
          <a:xfrm>
            <a:off x="1418851" y="2038350"/>
            <a:ext cx="1338786" cy="369312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</p:spPr>
        <p:txBody>
          <a:bodyPr wrap="none" lIns="91419" tIns="45710" rIns="91419" bIns="4571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kern="0" noProof="0" dirty="0" smtClean="0">
                <a:solidFill>
                  <a:sysClr val="window" lastClr="FFFFFF"/>
                </a:solidFill>
              </a:rPr>
              <a:t>Raw image</a:t>
            </a:r>
            <a:endParaRPr kumimoji="0" lang="en-US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</a:endParaRPr>
          </a:p>
        </p:txBody>
      </p:sp>
      <p:sp>
        <p:nvSpPr>
          <p:cNvPr id="117" name="Plus 116"/>
          <p:cNvSpPr>
            <a:spLocks/>
          </p:cNvSpPr>
          <p:nvPr/>
        </p:nvSpPr>
        <p:spPr>
          <a:xfrm>
            <a:off x="2456640" y="2583357"/>
            <a:ext cx="252000" cy="252000"/>
          </a:xfrm>
          <a:prstGeom prst="mathPlus">
            <a:avLst/>
          </a:prstGeom>
          <a:solidFill>
            <a:srgbClr val="00B0F0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맑은 고딕"/>
              <a:cs typeface="+mn-cs"/>
            </a:endParaRPr>
          </a:p>
        </p:txBody>
      </p:sp>
      <p:sp>
        <p:nvSpPr>
          <p:cNvPr id="120" name="Minus 119"/>
          <p:cNvSpPr/>
          <p:nvPr/>
        </p:nvSpPr>
        <p:spPr>
          <a:xfrm>
            <a:off x="1313510" y="3274584"/>
            <a:ext cx="190500" cy="228600"/>
          </a:xfrm>
          <a:prstGeom prst="mathMinus">
            <a:avLst/>
          </a:prstGeom>
          <a:solidFill>
            <a:srgbClr val="FF0000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23" name="Minus 122"/>
          <p:cNvSpPr/>
          <p:nvPr/>
        </p:nvSpPr>
        <p:spPr>
          <a:xfrm>
            <a:off x="1905727" y="3819160"/>
            <a:ext cx="190500" cy="228600"/>
          </a:xfrm>
          <a:prstGeom prst="mathMinus">
            <a:avLst/>
          </a:prstGeom>
          <a:solidFill>
            <a:srgbClr val="FF0000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128" name="Group 50"/>
          <p:cNvGrpSpPr/>
          <p:nvPr/>
        </p:nvGrpSpPr>
        <p:grpSpPr>
          <a:xfrm>
            <a:off x="149396" y="4463809"/>
            <a:ext cx="1441798" cy="643040"/>
            <a:chOff x="2832540" y="2876490"/>
            <a:chExt cx="1668441" cy="716090"/>
          </a:xfrm>
        </p:grpSpPr>
        <p:sp>
          <p:nvSpPr>
            <p:cNvPr id="129" name="Plus 128"/>
            <p:cNvSpPr>
              <a:spLocks/>
            </p:cNvSpPr>
            <p:nvPr/>
          </p:nvSpPr>
          <p:spPr>
            <a:xfrm>
              <a:off x="2832540" y="2948400"/>
              <a:ext cx="252000" cy="252000"/>
            </a:xfrm>
            <a:prstGeom prst="mathPlus">
              <a:avLst/>
            </a:prstGeom>
            <a:solidFill>
              <a:srgbClr val="00B0F0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6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맑은 고딕"/>
                <a:cs typeface="+mn-cs"/>
              </a:endParaRPr>
            </a:p>
          </p:txBody>
        </p:sp>
        <p:sp>
          <p:nvSpPr>
            <p:cNvPr id="130" name="Text Box 572"/>
            <p:cNvSpPr txBox="1">
              <a:spLocks noChangeArrowheads="1"/>
            </p:cNvSpPr>
            <p:nvPr/>
          </p:nvSpPr>
          <p:spPr bwMode="auto">
            <a:xfrm>
              <a:off x="3061140" y="2876490"/>
              <a:ext cx="681152" cy="411289"/>
            </a:xfrm>
            <a:prstGeom prst="rect">
              <a:avLst/>
            </a:prstGeom>
            <a:noFill/>
            <a:ln w="12700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b="0" i="0" u="none" strike="noStrike" kern="0" cap="none" spc="0" normalizeH="0" baseline="0" noProof="0" dirty="0" smtClean="0">
                  <a:ln>
                    <a:noFill/>
                  </a:ln>
                  <a:effectLst/>
                  <a:uLnTx/>
                  <a:uFillTx/>
                </a:rPr>
                <a:t>Cars</a:t>
              </a:r>
              <a:endParaRPr kumimoji="0" lang="en-US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</a:endParaRPr>
            </a:p>
          </p:txBody>
        </p:sp>
        <p:sp>
          <p:nvSpPr>
            <p:cNvPr id="131" name="Minus 130"/>
            <p:cNvSpPr/>
            <p:nvPr/>
          </p:nvSpPr>
          <p:spPr>
            <a:xfrm>
              <a:off x="2870640" y="3276600"/>
              <a:ext cx="190500" cy="228600"/>
            </a:xfrm>
            <a:prstGeom prst="mathMinus">
              <a:avLst/>
            </a:prstGeom>
            <a:solidFill>
              <a:srgbClr val="FF0000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32" name="Text Box 572"/>
            <p:cNvSpPr txBox="1">
              <a:spLocks noChangeArrowheads="1"/>
            </p:cNvSpPr>
            <p:nvPr/>
          </p:nvSpPr>
          <p:spPr bwMode="auto">
            <a:xfrm>
              <a:off x="3061140" y="3181291"/>
              <a:ext cx="1439841" cy="411289"/>
            </a:xfrm>
            <a:prstGeom prst="rect">
              <a:avLst/>
            </a:prstGeom>
            <a:noFill/>
            <a:ln w="12700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b="0" i="0" u="none" strike="noStrike" kern="0" cap="none" spc="0" normalizeH="0" baseline="0" noProof="0" dirty="0" smtClean="0">
                  <a:ln>
                    <a:noFill/>
                  </a:ln>
                  <a:effectLst/>
                  <a:uLnTx/>
                  <a:uFillTx/>
                </a:rPr>
                <a:t>“Non”-Cars</a:t>
              </a:r>
              <a:endParaRPr kumimoji="0" lang="en-US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</a:endParaRPr>
            </a:p>
          </p:txBody>
        </p:sp>
      </p:grpSp>
      <p:sp>
        <p:nvSpPr>
          <p:cNvPr id="30" name="TextBox 29"/>
          <p:cNvSpPr txBox="1"/>
          <p:nvPr/>
        </p:nvSpPr>
        <p:spPr>
          <a:xfrm>
            <a:off x="5606352" y="644363"/>
            <a:ext cx="1540333" cy="97946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3175" cap="flat" cmpd="sng" algn="ctr">
            <a:noFill/>
            <a:prstDash val="solid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rtlCol="0" anchor="ctr" anchorCtr="1"/>
          <a:lstStyle/>
          <a:p>
            <a:pPr marL="0" marR="0" lvl="0" indent="0" algn="ctr" defTabSz="91440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Arial"/>
              </a:rPr>
              <a:t>Learning Algorithm</a:t>
            </a: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j-lt"/>
              <a:ea typeface="+mn-ea"/>
              <a:cs typeface="Arial"/>
            </a:endParaRPr>
          </a:p>
        </p:txBody>
      </p:sp>
      <p:grpSp>
        <p:nvGrpSpPr>
          <p:cNvPr id="31" name="Group 30"/>
          <p:cNvGrpSpPr/>
          <p:nvPr/>
        </p:nvGrpSpPr>
        <p:grpSpPr>
          <a:xfrm>
            <a:off x="1897168" y="166237"/>
            <a:ext cx="3403301" cy="1844425"/>
            <a:chOff x="1371600" y="590638"/>
            <a:chExt cx="3915300" cy="2057312"/>
          </a:xfrm>
        </p:grpSpPr>
        <p:pic>
          <p:nvPicPr>
            <p:cNvPr id="32" name="Picture 2" descr="http://www.cheapcar.org/wp-content/uploads/2010/04/car_loans.jpg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4651" b="20407"/>
            <a:stretch/>
          </p:blipFill>
          <p:spPr bwMode="auto">
            <a:xfrm>
              <a:off x="1371600" y="1316467"/>
              <a:ext cx="2786458" cy="84268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33" name="Straight Arrow Connector 32"/>
            <p:cNvCxnSpPr/>
            <p:nvPr/>
          </p:nvCxnSpPr>
          <p:spPr>
            <a:xfrm flipH="1">
              <a:off x="4191000" y="1635221"/>
              <a:ext cx="1095900" cy="0"/>
            </a:xfrm>
            <a:prstGeom prst="straightConnector1">
              <a:avLst/>
            </a:prstGeom>
            <a:noFill/>
            <a:ln w="38100" cap="flat" cmpd="sng" algn="ctr">
              <a:solidFill>
                <a:schemeClr val="tx1">
                  <a:lumMod val="95000"/>
                  <a:lumOff val="5000"/>
                </a:schemeClr>
              </a:solidFill>
              <a:prstDash val="solid"/>
              <a:headEnd type="arrow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</p:cxnSp>
        <p:sp>
          <p:nvSpPr>
            <p:cNvPr id="34" name="Line Callout 1 (No Border) 33"/>
            <p:cNvSpPr/>
            <p:nvPr/>
          </p:nvSpPr>
          <p:spPr>
            <a:xfrm>
              <a:off x="1591422" y="590638"/>
              <a:ext cx="914400" cy="612648"/>
            </a:xfrm>
            <a:prstGeom prst="callout1">
              <a:avLst>
                <a:gd name="adj1" fmla="val 79493"/>
                <a:gd name="adj2" fmla="val 44341"/>
                <a:gd name="adj3" fmla="val 136797"/>
                <a:gd name="adj4" fmla="val 68644"/>
              </a:avLst>
            </a:prstGeom>
            <a:noFill/>
            <a:ln w="38100" cap="flat" cmpd="sng" algn="ctr">
              <a:solidFill>
                <a:schemeClr val="tx1"/>
              </a:solidFill>
              <a:prstDash val="solid"/>
              <a:tailEnd type="triangle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ko-KR" sz="1800" b="0" i="0" u="none" strike="noStrike" kern="0" cap="none" spc="0" normalizeH="0" baseline="0" noProof="0" dirty="0" smtClean="0">
                  <a:ln>
                    <a:noFill/>
                  </a:ln>
                  <a:effectLst/>
                  <a:uLnTx/>
                  <a:uFillTx/>
                  <a:latin typeface="Calibri"/>
                  <a:ea typeface="맑은 고딕"/>
                  <a:cs typeface="+mn-cs"/>
                </a:rPr>
                <a:t>pixel 1</a:t>
              </a:r>
              <a:endParaRPr kumimoji="0" lang="ko-KR" altLang="en-US" sz="18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/>
                <a:ea typeface="맑은 고딕"/>
                <a:cs typeface="+mn-cs"/>
              </a:endParaRPr>
            </a:p>
          </p:txBody>
        </p:sp>
        <p:sp>
          <p:nvSpPr>
            <p:cNvPr id="35" name="Multiply 34"/>
            <p:cNvSpPr>
              <a:spLocks noChangeAspect="1"/>
            </p:cNvSpPr>
            <p:nvPr/>
          </p:nvSpPr>
          <p:spPr>
            <a:xfrm>
              <a:off x="2190389" y="1414919"/>
              <a:ext cx="180000" cy="180000"/>
            </a:xfrm>
            <a:prstGeom prst="mathMultiply">
              <a:avLst/>
            </a:prstGeom>
            <a:solidFill>
              <a:srgbClr val="FFC000"/>
            </a:solidFill>
            <a:ln w="12700" cap="flat" cmpd="sng" algn="ctr">
              <a:solidFill>
                <a:schemeClr val="tx1">
                  <a:lumMod val="95000"/>
                  <a:lumOff val="5000"/>
                </a:scheme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0" cap="none" spc="0" normalizeH="0" baseline="0" noProof="0">
                <a:ln>
                  <a:noFill/>
                </a:ln>
                <a:effectLst/>
                <a:uLnTx/>
                <a:uFillTx/>
                <a:latin typeface="Calibri"/>
                <a:ea typeface="맑은 고딕"/>
                <a:cs typeface="+mn-cs"/>
              </a:endParaRPr>
            </a:p>
          </p:txBody>
        </p:sp>
        <p:sp>
          <p:nvSpPr>
            <p:cNvPr id="36" name="Multiply 35"/>
            <p:cNvSpPr>
              <a:spLocks noChangeAspect="1"/>
            </p:cNvSpPr>
            <p:nvPr/>
          </p:nvSpPr>
          <p:spPr>
            <a:xfrm>
              <a:off x="3515184" y="1929517"/>
              <a:ext cx="180000" cy="180000"/>
            </a:xfrm>
            <a:prstGeom prst="mathMultiply">
              <a:avLst/>
            </a:prstGeom>
            <a:solidFill>
              <a:srgbClr val="FFC000"/>
            </a:solidFill>
            <a:ln w="12700" cap="flat" cmpd="sng" algn="ctr">
              <a:solidFill>
                <a:schemeClr val="tx1">
                  <a:lumMod val="95000"/>
                  <a:lumOff val="5000"/>
                </a:scheme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0" cap="none" spc="0" normalizeH="0" baseline="0" noProof="0">
                <a:ln>
                  <a:noFill/>
                </a:ln>
                <a:effectLst/>
                <a:uLnTx/>
                <a:uFillTx/>
                <a:latin typeface="Calibri"/>
                <a:ea typeface="맑은 고딕"/>
                <a:cs typeface="+mn-cs"/>
              </a:endParaRPr>
            </a:p>
          </p:txBody>
        </p:sp>
        <p:sp>
          <p:nvSpPr>
            <p:cNvPr id="41" name="Line Callout 1 (No Border) 40"/>
            <p:cNvSpPr/>
            <p:nvPr/>
          </p:nvSpPr>
          <p:spPr>
            <a:xfrm>
              <a:off x="3948974" y="2035302"/>
              <a:ext cx="914400" cy="612648"/>
            </a:xfrm>
            <a:prstGeom prst="callout1">
              <a:avLst>
                <a:gd name="adj1" fmla="val 32634"/>
                <a:gd name="adj2" fmla="val 23062"/>
                <a:gd name="adj3" fmla="val 3162"/>
                <a:gd name="adj4" fmla="val -26705"/>
              </a:avLst>
            </a:prstGeom>
            <a:noFill/>
            <a:ln w="38100" cap="flat" cmpd="sng" algn="ctr">
              <a:solidFill>
                <a:schemeClr val="tx1">
                  <a:lumMod val="95000"/>
                  <a:lumOff val="5000"/>
                </a:schemeClr>
              </a:solidFill>
              <a:prstDash val="solid"/>
              <a:tailEnd type="triangle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ko-KR" sz="1800" b="0" i="0" u="none" strike="noStrike" kern="0" cap="none" spc="0" normalizeH="0" baseline="0" noProof="0" dirty="0" smtClean="0">
                  <a:ln>
                    <a:noFill/>
                  </a:ln>
                  <a:effectLst/>
                  <a:uLnTx/>
                  <a:uFillTx/>
                  <a:latin typeface="Calibri"/>
                  <a:ea typeface="맑은 고딕"/>
                  <a:cs typeface="+mn-cs"/>
                </a:rPr>
                <a:t>pixel 2</a:t>
              </a:r>
              <a:endParaRPr kumimoji="0" lang="ko-KR" altLang="en-US" sz="18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/>
                <a:ea typeface="맑은 고딕"/>
                <a:cs typeface="+mn-cs"/>
              </a:endParaRPr>
            </a:p>
          </p:txBody>
        </p:sp>
      </p:grpSp>
      <p:sp>
        <p:nvSpPr>
          <p:cNvPr id="24" name="Plus 23"/>
          <p:cNvSpPr>
            <a:spLocks/>
          </p:cNvSpPr>
          <p:nvPr/>
        </p:nvSpPr>
        <p:spPr>
          <a:xfrm>
            <a:off x="2687116" y="3262884"/>
            <a:ext cx="252000" cy="252000"/>
          </a:xfrm>
          <a:prstGeom prst="mathPlus">
            <a:avLst/>
          </a:prstGeom>
          <a:solidFill>
            <a:srgbClr val="00B0F0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맑은 고딕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59457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TextBox 48"/>
          <p:cNvSpPr txBox="1"/>
          <p:nvPr/>
        </p:nvSpPr>
        <p:spPr>
          <a:xfrm>
            <a:off x="3704878" y="4419881"/>
            <a:ext cx="790922" cy="369332"/>
          </a:xfrm>
          <a:prstGeom prst="rect">
            <a:avLst/>
          </a:prstGeom>
          <a:noFill/>
          <a:ln w="19050">
            <a:noFill/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pixel 1</a:t>
            </a:r>
            <a:endParaRPr lang="en-US" baseline="-25000" dirty="0"/>
          </a:p>
        </p:txBody>
      </p:sp>
      <p:cxnSp>
        <p:nvCxnSpPr>
          <p:cNvPr id="51" name="Straight Arrow Connector 50"/>
          <p:cNvCxnSpPr/>
          <p:nvPr/>
        </p:nvCxnSpPr>
        <p:spPr>
          <a:xfrm flipV="1">
            <a:off x="1123713" y="2295215"/>
            <a:ext cx="0" cy="2124666"/>
          </a:xfrm>
          <a:prstGeom prst="straightConnector1">
            <a:avLst/>
          </a:prstGeom>
          <a:ln w="19050">
            <a:solidFill>
              <a:schemeClr val="bg1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Arrow Connector 51"/>
          <p:cNvCxnSpPr/>
          <p:nvPr/>
        </p:nvCxnSpPr>
        <p:spPr>
          <a:xfrm>
            <a:off x="1014931" y="4266730"/>
            <a:ext cx="3173431" cy="0"/>
          </a:xfrm>
          <a:prstGeom prst="straightConnector1">
            <a:avLst/>
          </a:prstGeom>
          <a:ln w="19050">
            <a:solidFill>
              <a:schemeClr val="bg1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4" name="TextBox 103"/>
          <p:cNvSpPr txBox="1"/>
          <p:nvPr/>
        </p:nvSpPr>
        <p:spPr>
          <a:xfrm>
            <a:off x="240263" y="2424448"/>
            <a:ext cx="790922" cy="369332"/>
          </a:xfrm>
          <a:prstGeom prst="rect">
            <a:avLst/>
          </a:prstGeom>
          <a:noFill/>
          <a:ln w="19050">
            <a:noFill/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pixel 2</a:t>
            </a:r>
            <a:endParaRPr lang="en-US" baseline="-25000" dirty="0"/>
          </a:p>
        </p:txBody>
      </p:sp>
      <p:sp>
        <p:nvSpPr>
          <p:cNvPr id="105" name="Text Box 572"/>
          <p:cNvSpPr txBox="1">
            <a:spLocks noChangeArrowheads="1"/>
          </p:cNvSpPr>
          <p:nvPr/>
        </p:nvSpPr>
        <p:spPr bwMode="auto">
          <a:xfrm>
            <a:off x="1418851" y="2038350"/>
            <a:ext cx="1338786" cy="369312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</p:spPr>
        <p:txBody>
          <a:bodyPr wrap="none" lIns="91419" tIns="45710" rIns="91419" bIns="4571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kern="0" noProof="0" dirty="0" smtClean="0">
                <a:solidFill>
                  <a:sysClr val="window" lastClr="FFFFFF"/>
                </a:solidFill>
              </a:rPr>
              <a:t>Raw image</a:t>
            </a:r>
            <a:endParaRPr kumimoji="0" lang="en-US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</a:endParaRPr>
          </a:p>
        </p:txBody>
      </p:sp>
      <p:sp>
        <p:nvSpPr>
          <p:cNvPr id="117" name="Plus 116"/>
          <p:cNvSpPr>
            <a:spLocks/>
          </p:cNvSpPr>
          <p:nvPr/>
        </p:nvSpPr>
        <p:spPr>
          <a:xfrm>
            <a:off x="2456640" y="2583357"/>
            <a:ext cx="252000" cy="252000"/>
          </a:xfrm>
          <a:prstGeom prst="mathPlus">
            <a:avLst/>
          </a:prstGeom>
          <a:solidFill>
            <a:srgbClr val="00B0F0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맑은 고딕"/>
              <a:cs typeface="+mn-cs"/>
            </a:endParaRPr>
          </a:p>
        </p:txBody>
      </p:sp>
      <p:sp>
        <p:nvSpPr>
          <p:cNvPr id="120" name="Minus 119"/>
          <p:cNvSpPr/>
          <p:nvPr/>
        </p:nvSpPr>
        <p:spPr>
          <a:xfrm>
            <a:off x="1313510" y="3274584"/>
            <a:ext cx="190500" cy="228600"/>
          </a:xfrm>
          <a:prstGeom prst="mathMinus">
            <a:avLst/>
          </a:prstGeom>
          <a:solidFill>
            <a:srgbClr val="FF0000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23" name="Minus 122"/>
          <p:cNvSpPr/>
          <p:nvPr/>
        </p:nvSpPr>
        <p:spPr>
          <a:xfrm>
            <a:off x="1905727" y="3819160"/>
            <a:ext cx="190500" cy="228600"/>
          </a:xfrm>
          <a:prstGeom prst="mathMinus">
            <a:avLst/>
          </a:prstGeom>
          <a:solidFill>
            <a:srgbClr val="FF0000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128" name="Group 50"/>
          <p:cNvGrpSpPr/>
          <p:nvPr/>
        </p:nvGrpSpPr>
        <p:grpSpPr>
          <a:xfrm>
            <a:off x="149396" y="4463809"/>
            <a:ext cx="1441798" cy="643040"/>
            <a:chOff x="2832540" y="2876490"/>
            <a:chExt cx="1668441" cy="716090"/>
          </a:xfrm>
        </p:grpSpPr>
        <p:sp>
          <p:nvSpPr>
            <p:cNvPr id="129" name="Plus 128"/>
            <p:cNvSpPr>
              <a:spLocks/>
            </p:cNvSpPr>
            <p:nvPr/>
          </p:nvSpPr>
          <p:spPr>
            <a:xfrm>
              <a:off x="2832540" y="2948400"/>
              <a:ext cx="252000" cy="252000"/>
            </a:xfrm>
            <a:prstGeom prst="mathPlus">
              <a:avLst/>
            </a:prstGeom>
            <a:solidFill>
              <a:srgbClr val="00B0F0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6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맑은 고딕"/>
                <a:cs typeface="+mn-cs"/>
              </a:endParaRPr>
            </a:p>
          </p:txBody>
        </p:sp>
        <p:sp>
          <p:nvSpPr>
            <p:cNvPr id="130" name="Text Box 572"/>
            <p:cNvSpPr txBox="1">
              <a:spLocks noChangeArrowheads="1"/>
            </p:cNvSpPr>
            <p:nvPr/>
          </p:nvSpPr>
          <p:spPr bwMode="auto">
            <a:xfrm>
              <a:off x="3061140" y="2876490"/>
              <a:ext cx="681152" cy="411289"/>
            </a:xfrm>
            <a:prstGeom prst="rect">
              <a:avLst/>
            </a:prstGeom>
            <a:noFill/>
            <a:ln w="12700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b="0" i="0" u="none" strike="noStrike" kern="0" cap="none" spc="0" normalizeH="0" baseline="0" noProof="0" dirty="0" smtClean="0">
                  <a:ln>
                    <a:noFill/>
                  </a:ln>
                  <a:effectLst/>
                  <a:uLnTx/>
                  <a:uFillTx/>
                </a:rPr>
                <a:t>Cars</a:t>
              </a:r>
              <a:endParaRPr kumimoji="0" lang="en-US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</a:endParaRPr>
            </a:p>
          </p:txBody>
        </p:sp>
        <p:sp>
          <p:nvSpPr>
            <p:cNvPr id="131" name="Minus 130"/>
            <p:cNvSpPr/>
            <p:nvPr/>
          </p:nvSpPr>
          <p:spPr>
            <a:xfrm>
              <a:off x="2870640" y="3276600"/>
              <a:ext cx="190500" cy="228600"/>
            </a:xfrm>
            <a:prstGeom prst="mathMinus">
              <a:avLst/>
            </a:prstGeom>
            <a:solidFill>
              <a:srgbClr val="FF0000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32" name="Text Box 572"/>
            <p:cNvSpPr txBox="1">
              <a:spLocks noChangeArrowheads="1"/>
            </p:cNvSpPr>
            <p:nvPr/>
          </p:nvSpPr>
          <p:spPr bwMode="auto">
            <a:xfrm>
              <a:off x="3061140" y="3181291"/>
              <a:ext cx="1439841" cy="411289"/>
            </a:xfrm>
            <a:prstGeom prst="rect">
              <a:avLst/>
            </a:prstGeom>
            <a:noFill/>
            <a:ln w="12700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b="0" i="0" u="none" strike="noStrike" kern="0" cap="none" spc="0" normalizeH="0" baseline="0" noProof="0" dirty="0" smtClean="0">
                  <a:ln>
                    <a:noFill/>
                  </a:ln>
                  <a:effectLst/>
                  <a:uLnTx/>
                  <a:uFillTx/>
                </a:rPr>
                <a:t>“Non”-Cars</a:t>
              </a:r>
              <a:endParaRPr kumimoji="0" lang="en-US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</a:endParaRPr>
            </a:p>
          </p:txBody>
        </p:sp>
      </p:grpSp>
      <p:sp>
        <p:nvSpPr>
          <p:cNvPr id="25" name="TextBox 24"/>
          <p:cNvSpPr txBox="1"/>
          <p:nvPr/>
        </p:nvSpPr>
        <p:spPr>
          <a:xfrm>
            <a:off x="4648200" y="1986980"/>
            <a:ext cx="401502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+mj-lt"/>
              </a:rPr>
              <a:t>50 x 50 pixel images</a:t>
            </a:r>
            <a:r>
              <a:rPr lang="en-US" sz="2000" dirty="0" smtClean="0">
                <a:latin typeface="+mj-lt"/>
                <a:sym typeface="Wingdings" pitchFamily="2" charset="2"/>
              </a:rPr>
              <a:t>→ 2500 pixels</a:t>
            </a:r>
          </a:p>
          <a:p>
            <a:r>
              <a:rPr lang="en-US" sz="2000" dirty="0" smtClean="0">
                <a:latin typeface="+mj-lt"/>
                <a:sym typeface="Wingdings" pitchFamily="2" charset="2"/>
              </a:rPr>
              <a:t>                        (7500 if RGB)</a:t>
            </a:r>
            <a:endParaRPr lang="en-US" sz="2000" dirty="0">
              <a:latin typeface="+mj-lt"/>
            </a:endParaRPr>
          </a:p>
        </p:txBody>
      </p:sp>
      <p:pic>
        <p:nvPicPr>
          <p:cNvPr id="26" name="Picture 25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6353" y="2406192"/>
            <a:ext cx="979170" cy="177165"/>
          </a:xfrm>
          <a:prstGeom prst="rect">
            <a:avLst/>
          </a:prstGeom>
        </p:spPr>
      </p:pic>
      <p:grpSp>
        <p:nvGrpSpPr>
          <p:cNvPr id="27" name="Group 26"/>
          <p:cNvGrpSpPr/>
          <p:nvPr/>
        </p:nvGrpSpPr>
        <p:grpSpPr>
          <a:xfrm>
            <a:off x="4756353" y="2949541"/>
            <a:ext cx="2505075" cy="1399639"/>
            <a:chOff x="4932327" y="3000911"/>
            <a:chExt cx="2505075" cy="1399639"/>
          </a:xfrm>
        </p:grpSpPr>
        <p:pic>
          <p:nvPicPr>
            <p:cNvPr id="28" name="Picture 27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32327" y="3032760"/>
              <a:ext cx="2505075" cy="1367790"/>
            </a:xfrm>
            <a:prstGeom prst="rect">
              <a:avLst/>
            </a:prstGeom>
          </p:spPr>
        </p:pic>
        <p:sp>
          <p:nvSpPr>
            <p:cNvPr id="29" name="TextBox 28"/>
            <p:cNvSpPr txBox="1"/>
            <p:nvPr/>
          </p:nvSpPr>
          <p:spPr>
            <a:xfrm>
              <a:off x="5564160" y="3000911"/>
              <a:ext cx="1785048" cy="338554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 smtClean="0">
                  <a:latin typeface="+mj-lt"/>
                </a:rPr>
                <a:t>pixel 1 intensity</a:t>
              </a:r>
              <a:endParaRPr lang="en-US" sz="1600" dirty="0">
                <a:latin typeface="+mj-lt"/>
              </a:endParaRPr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5564159" y="3313331"/>
              <a:ext cx="1785048" cy="338554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 smtClean="0">
                  <a:latin typeface="+mj-lt"/>
                </a:rPr>
                <a:t>pixel 2 intensity</a:t>
              </a:r>
              <a:endParaRPr lang="en-US" sz="1600" dirty="0">
                <a:latin typeface="+mj-lt"/>
              </a:endParaRPr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5564159" y="4042410"/>
              <a:ext cx="1785048" cy="338554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 smtClean="0">
                  <a:latin typeface="+mj-lt"/>
                </a:rPr>
                <a:t>pixel 2500 intensity</a:t>
              </a:r>
              <a:endParaRPr lang="en-US" sz="1600" dirty="0">
                <a:latin typeface="+mj-lt"/>
              </a:endParaRPr>
            </a:p>
          </p:txBody>
        </p:sp>
      </p:grpSp>
      <p:sp>
        <p:nvSpPr>
          <p:cNvPr id="32" name="TextBox 31"/>
          <p:cNvSpPr txBox="1"/>
          <p:nvPr/>
        </p:nvSpPr>
        <p:spPr>
          <a:xfrm>
            <a:off x="4670389" y="4390104"/>
            <a:ext cx="429763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+mj-lt"/>
              </a:rPr>
              <a:t>Quadratic features (               ): ≈3 million		                  features</a:t>
            </a:r>
            <a:endParaRPr lang="en-US" dirty="0">
              <a:latin typeface="+mj-lt"/>
            </a:endParaRPr>
          </a:p>
        </p:txBody>
      </p:sp>
      <p:pic>
        <p:nvPicPr>
          <p:cNvPr id="2" name="Picture 1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35115" y="4530155"/>
            <a:ext cx="756285" cy="198120"/>
          </a:xfrm>
          <a:prstGeom prst="rect">
            <a:avLst/>
          </a:prstGeom>
        </p:spPr>
      </p:pic>
      <p:sp>
        <p:nvSpPr>
          <p:cNvPr id="34" name="Plus 33"/>
          <p:cNvSpPr>
            <a:spLocks/>
          </p:cNvSpPr>
          <p:nvPr/>
        </p:nvSpPr>
        <p:spPr>
          <a:xfrm>
            <a:off x="3326878" y="3406438"/>
            <a:ext cx="252000" cy="252000"/>
          </a:xfrm>
          <a:prstGeom prst="mathPlus">
            <a:avLst/>
          </a:prstGeom>
          <a:solidFill>
            <a:srgbClr val="00B0F0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맑은 고딕"/>
              <a:cs typeface="+mn-cs"/>
            </a:endParaRPr>
          </a:p>
        </p:txBody>
      </p:sp>
      <p:sp>
        <p:nvSpPr>
          <p:cNvPr id="35" name="Plus 34"/>
          <p:cNvSpPr>
            <a:spLocks/>
          </p:cNvSpPr>
          <p:nvPr/>
        </p:nvSpPr>
        <p:spPr>
          <a:xfrm>
            <a:off x="2180713" y="3118818"/>
            <a:ext cx="252000" cy="252000"/>
          </a:xfrm>
          <a:prstGeom prst="mathPlus">
            <a:avLst/>
          </a:prstGeom>
          <a:solidFill>
            <a:srgbClr val="00B0F0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맑은 고딕"/>
              <a:cs typeface="+mn-cs"/>
            </a:endParaRPr>
          </a:p>
        </p:txBody>
      </p:sp>
      <p:sp>
        <p:nvSpPr>
          <p:cNvPr id="36" name="Plus 35"/>
          <p:cNvSpPr>
            <a:spLocks/>
          </p:cNvSpPr>
          <p:nvPr/>
        </p:nvSpPr>
        <p:spPr>
          <a:xfrm>
            <a:off x="3035293" y="2793780"/>
            <a:ext cx="252000" cy="252000"/>
          </a:xfrm>
          <a:prstGeom prst="mathPlus">
            <a:avLst/>
          </a:prstGeom>
          <a:solidFill>
            <a:srgbClr val="00B0F0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맑은 고딕"/>
              <a:cs typeface="+mn-cs"/>
            </a:endParaRPr>
          </a:p>
        </p:txBody>
      </p:sp>
      <p:sp>
        <p:nvSpPr>
          <p:cNvPr id="40" name="Plus 39"/>
          <p:cNvSpPr>
            <a:spLocks/>
          </p:cNvSpPr>
          <p:nvPr/>
        </p:nvSpPr>
        <p:spPr>
          <a:xfrm>
            <a:off x="2783293" y="2322145"/>
            <a:ext cx="252000" cy="252000"/>
          </a:xfrm>
          <a:prstGeom prst="mathPlus">
            <a:avLst/>
          </a:prstGeom>
          <a:solidFill>
            <a:srgbClr val="00B0F0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맑은 고딕"/>
              <a:cs typeface="+mn-cs"/>
            </a:endParaRPr>
          </a:p>
        </p:txBody>
      </p:sp>
      <p:sp>
        <p:nvSpPr>
          <p:cNvPr id="41" name="Plus 40"/>
          <p:cNvSpPr>
            <a:spLocks/>
          </p:cNvSpPr>
          <p:nvPr/>
        </p:nvSpPr>
        <p:spPr>
          <a:xfrm>
            <a:off x="3451965" y="2448145"/>
            <a:ext cx="252000" cy="252000"/>
          </a:xfrm>
          <a:prstGeom prst="mathPlus">
            <a:avLst/>
          </a:prstGeom>
          <a:solidFill>
            <a:srgbClr val="00B0F0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맑은 고딕"/>
              <a:cs typeface="+mn-cs"/>
            </a:endParaRPr>
          </a:p>
        </p:txBody>
      </p:sp>
      <p:sp>
        <p:nvSpPr>
          <p:cNvPr id="42" name="Plus 41"/>
          <p:cNvSpPr>
            <a:spLocks/>
          </p:cNvSpPr>
          <p:nvPr/>
        </p:nvSpPr>
        <p:spPr>
          <a:xfrm>
            <a:off x="3574137" y="3016025"/>
            <a:ext cx="252000" cy="252000"/>
          </a:xfrm>
          <a:prstGeom prst="mathPlus">
            <a:avLst/>
          </a:prstGeom>
          <a:solidFill>
            <a:srgbClr val="00B0F0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맑은 고딕"/>
              <a:cs typeface="+mn-cs"/>
            </a:endParaRPr>
          </a:p>
        </p:txBody>
      </p:sp>
      <p:sp>
        <p:nvSpPr>
          <p:cNvPr id="43" name="Minus 42"/>
          <p:cNvSpPr/>
          <p:nvPr/>
        </p:nvSpPr>
        <p:spPr>
          <a:xfrm>
            <a:off x="1400694" y="3765398"/>
            <a:ext cx="190500" cy="228600"/>
          </a:xfrm>
          <a:prstGeom prst="mathMinus">
            <a:avLst/>
          </a:prstGeom>
          <a:solidFill>
            <a:srgbClr val="FF0000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4" name="Minus 43"/>
          <p:cNvSpPr/>
          <p:nvPr/>
        </p:nvSpPr>
        <p:spPr>
          <a:xfrm>
            <a:off x="1489292" y="2766368"/>
            <a:ext cx="190500" cy="228600"/>
          </a:xfrm>
          <a:prstGeom prst="mathMinus">
            <a:avLst/>
          </a:prstGeom>
          <a:solidFill>
            <a:srgbClr val="FF0000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5" name="Minus 44"/>
          <p:cNvSpPr/>
          <p:nvPr/>
        </p:nvSpPr>
        <p:spPr>
          <a:xfrm>
            <a:off x="1790250" y="3027402"/>
            <a:ext cx="190500" cy="228600"/>
          </a:xfrm>
          <a:prstGeom prst="mathMinus">
            <a:avLst/>
          </a:prstGeom>
          <a:solidFill>
            <a:srgbClr val="FF0000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6" name="Minus 45"/>
          <p:cNvSpPr/>
          <p:nvPr/>
        </p:nvSpPr>
        <p:spPr>
          <a:xfrm>
            <a:off x="1599010" y="2354757"/>
            <a:ext cx="190500" cy="228600"/>
          </a:xfrm>
          <a:prstGeom prst="mathMinus">
            <a:avLst/>
          </a:prstGeom>
          <a:solidFill>
            <a:srgbClr val="FF0000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7" name="Minus 46"/>
          <p:cNvSpPr/>
          <p:nvPr/>
        </p:nvSpPr>
        <p:spPr>
          <a:xfrm>
            <a:off x="1899968" y="2615791"/>
            <a:ext cx="190500" cy="228600"/>
          </a:xfrm>
          <a:prstGeom prst="mathMinus">
            <a:avLst/>
          </a:prstGeom>
          <a:solidFill>
            <a:srgbClr val="FF0000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8" name="Minus 47"/>
          <p:cNvSpPr/>
          <p:nvPr/>
        </p:nvSpPr>
        <p:spPr>
          <a:xfrm>
            <a:off x="1727182" y="3508002"/>
            <a:ext cx="190500" cy="228600"/>
          </a:xfrm>
          <a:prstGeom prst="mathMinus">
            <a:avLst/>
          </a:prstGeom>
          <a:solidFill>
            <a:srgbClr val="FF0000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0" name="Minus 49"/>
          <p:cNvSpPr/>
          <p:nvPr/>
        </p:nvSpPr>
        <p:spPr>
          <a:xfrm>
            <a:off x="2741704" y="3876453"/>
            <a:ext cx="190500" cy="228600"/>
          </a:xfrm>
          <a:prstGeom prst="mathMinus">
            <a:avLst/>
          </a:prstGeom>
          <a:solidFill>
            <a:srgbClr val="FF0000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3" name="Minus 52"/>
          <p:cNvSpPr/>
          <p:nvPr/>
        </p:nvSpPr>
        <p:spPr>
          <a:xfrm>
            <a:off x="2309010" y="3665285"/>
            <a:ext cx="190500" cy="228600"/>
          </a:xfrm>
          <a:prstGeom prst="mathMinus">
            <a:avLst/>
          </a:prstGeom>
          <a:solidFill>
            <a:srgbClr val="FF0000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4" name="Minus 53"/>
          <p:cNvSpPr/>
          <p:nvPr/>
        </p:nvSpPr>
        <p:spPr>
          <a:xfrm>
            <a:off x="2337463" y="3961921"/>
            <a:ext cx="190500" cy="228600"/>
          </a:xfrm>
          <a:prstGeom prst="mathMinus">
            <a:avLst/>
          </a:prstGeom>
          <a:solidFill>
            <a:srgbClr val="FF0000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5" name="Minus 54"/>
          <p:cNvSpPr/>
          <p:nvPr/>
        </p:nvSpPr>
        <p:spPr>
          <a:xfrm>
            <a:off x="3231628" y="3993998"/>
            <a:ext cx="190500" cy="228600"/>
          </a:xfrm>
          <a:prstGeom prst="mathMinus">
            <a:avLst/>
          </a:prstGeom>
          <a:solidFill>
            <a:srgbClr val="FF0000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6" name="Minus 55"/>
          <p:cNvSpPr/>
          <p:nvPr/>
        </p:nvSpPr>
        <p:spPr>
          <a:xfrm>
            <a:off x="3608715" y="3835437"/>
            <a:ext cx="190500" cy="228600"/>
          </a:xfrm>
          <a:prstGeom prst="mathMinus">
            <a:avLst/>
          </a:prstGeom>
          <a:solidFill>
            <a:srgbClr val="FF0000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7" name="Minus 56"/>
          <p:cNvSpPr/>
          <p:nvPr/>
        </p:nvSpPr>
        <p:spPr>
          <a:xfrm>
            <a:off x="3041128" y="3703117"/>
            <a:ext cx="190500" cy="228600"/>
          </a:xfrm>
          <a:prstGeom prst="mathMinus">
            <a:avLst/>
          </a:prstGeom>
          <a:solidFill>
            <a:srgbClr val="FF0000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5606352" y="644363"/>
            <a:ext cx="1540333" cy="97946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3175" cap="flat" cmpd="sng" algn="ctr">
            <a:noFill/>
            <a:prstDash val="solid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rtlCol="0" anchor="ctr" anchorCtr="1"/>
          <a:lstStyle/>
          <a:p>
            <a:pPr marL="0" marR="0" lvl="0" indent="0" algn="ctr" defTabSz="91440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Arial"/>
              </a:rPr>
              <a:t>Learning Algorithm</a:t>
            </a: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j-lt"/>
              <a:ea typeface="+mn-ea"/>
              <a:cs typeface="Arial"/>
            </a:endParaRPr>
          </a:p>
        </p:txBody>
      </p:sp>
      <p:grpSp>
        <p:nvGrpSpPr>
          <p:cNvPr id="59" name="Group 58"/>
          <p:cNvGrpSpPr/>
          <p:nvPr/>
        </p:nvGrpSpPr>
        <p:grpSpPr>
          <a:xfrm>
            <a:off x="1897168" y="166237"/>
            <a:ext cx="3403301" cy="1844425"/>
            <a:chOff x="1371600" y="590638"/>
            <a:chExt cx="3915300" cy="2057312"/>
          </a:xfrm>
        </p:grpSpPr>
        <p:pic>
          <p:nvPicPr>
            <p:cNvPr id="60" name="Picture 2" descr="http://www.cheapcar.org/wp-content/uploads/2010/04/car_loans.jpg"/>
            <p:cNvPicPr>
              <a:picLocks noChangeAspect="1" noChangeArrowheads="1"/>
            </p:cNvPicPr>
            <p:nvPr/>
          </p:nvPicPr>
          <p:blipFill rotWithShape="1"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4651" b="20407"/>
            <a:stretch/>
          </p:blipFill>
          <p:spPr bwMode="auto">
            <a:xfrm>
              <a:off x="1371600" y="1316467"/>
              <a:ext cx="2786458" cy="84268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61" name="Straight Arrow Connector 60"/>
            <p:cNvCxnSpPr/>
            <p:nvPr/>
          </p:nvCxnSpPr>
          <p:spPr>
            <a:xfrm flipH="1">
              <a:off x="4191000" y="1635221"/>
              <a:ext cx="1095900" cy="0"/>
            </a:xfrm>
            <a:prstGeom prst="straightConnector1">
              <a:avLst/>
            </a:prstGeom>
            <a:noFill/>
            <a:ln w="38100" cap="flat" cmpd="sng" algn="ctr">
              <a:solidFill>
                <a:schemeClr val="tx1">
                  <a:lumMod val="95000"/>
                  <a:lumOff val="5000"/>
                </a:schemeClr>
              </a:solidFill>
              <a:prstDash val="solid"/>
              <a:headEnd type="arrow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</p:cxnSp>
        <p:sp>
          <p:nvSpPr>
            <p:cNvPr id="62" name="Line Callout 1 (No Border) 61"/>
            <p:cNvSpPr/>
            <p:nvPr/>
          </p:nvSpPr>
          <p:spPr>
            <a:xfrm>
              <a:off x="1591422" y="590638"/>
              <a:ext cx="914400" cy="612648"/>
            </a:xfrm>
            <a:prstGeom prst="callout1">
              <a:avLst>
                <a:gd name="adj1" fmla="val 79493"/>
                <a:gd name="adj2" fmla="val 44341"/>
                <a:gd name="adj3" fmla="val 136797"/>
                <a:gd name="adj4" fmla="val 68644"/>
              </a:avLst>
            </a:prstGeom>
            <a:noFill/>
            <a:ln w="38100" cap="flat" cmpd="sng" algn="ctr">
              <a:solidFill>
                <a:schemeClr val="tx1"/>
              </a:solidFill>
              <a:prstDash val="solid"/>
              <a:tailEnd type="triangle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ko-KR" sz="1800" b="0" i="0" u="none" strike="noStrike" kern="0" cap="none" spc="0" normalizeH="0" baseline="0" noProof="0" dirty="0" smtClean="0">
                  <a:ln>
                    <a:noFill/>
                  </a:ln>
                  <a:effectLst/>
                  <a:uLnTx/>
                  <a:uFillTx/>
                  <a:latin typeface="Calibri"/>
                  <a:ea typeface="맑은 고딕"/>
                  <a:cs typeface="+mn-cs"/>
                </a:rPr>
                <a:t>pixel 1</a:t>
              </a:r>
              <a:endParaRPr kumimoji="0" lang="ko-KR" altLang="en-US" sz="18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/>
                <a:ea typeface="맑은 고딕"/>
                <a:cs typeface="+mn-cs"/>
              </a:endParaRPr>
            </a:p>
          </p:txBody>
        </p:sp>
        <p:sp>
          <p:nvSpPr>
            <p:cNvPr id="63" name="Multiply 62"/>
            <p:cNvSpPr>
              <a:spLocks noChangeAspect="1"/>
            </p:cNvSpPr>
            <p:nvPr/>
          </p:nvSpPr>
          <p:spPr>
            <a:xfrm>
              <a:off x="2190389" y="1414919"/>
              <a:ext cx="180000" cy="180000"/>
            </a:xfrm>
            <a:prstGeom prst="mathMultiply">
              <a:avLst/>
            </a:prstGeom>
            <a:solidFill>
              <a:srgbClr val="FFC000"/>
            </a:solidFill>
            <a:ln w="12700" cap="flat" cmpd="sng" algn="ctr">
              <a:solidFill>
                <a:schemeClr val="tx1">
                  <a:lumMod val="95000"/>
                  <a:lumOff val="5000"/>
                </a:scheme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0" cap="none" spc="0" normalizeH="0" baseline="0" noProof="0">
                <a:ln>
                  <a:noFill/>
                </a:ln>
                <a:effectLst/>
                <a:uLnTx/>
                <a:uFillTx/>
                <a:latin typeface="Calibri"/>
                <a:ea typeface="맑은 고딕"/>
                <a:cs typeface="+mn-cs"/>
              </a:endParaRPr>
            </a:p>
          </p:txBody>
        </p:sp>
        <p:sp>
          <p:nvSpPr>
            <p:cNvPr id="64" name="Multiply 63"/>
            <p:cNvSpPr>
              <a:spLocks noChangeAspect="1"/>
            </p:cNvSpPr>
            <p:nvPr/>
          </p:nvSpPr>
          <p:spPr>
            <a:xfrm>
              <a:off x="3515184" y="1929517"/>
              <a:ext cx="180000" cy="180000"/>
            </a:xfrm>
            <a:prstGeom prst="mathMultiply">
              <a:avLst/>
            </a:prstGeom>
            <a:solidFill>
              <a:srgbClr val="FFC000"/>
            </a:solidFill>
            <a:ln w="12700" cap="flat" cmpd="sng" algn="ctr">
              <a:solidFill>
                <a:schemeClr val="tx1">
                  <a:lumMod val="95000"/>
                  <a:lumOff val="5000"/>
                </a:scheme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0" cap="none" spc="0" normalizeH="0" baseline="0" noProof="0">
                <a:ln>
                  <a:noFill/>
                </a:ln>
                <a:effectLst/>
                <a:uLnTx/>
                <a:uFillTx/>
                <a:latin typeface="Calibri"/>
                <a:ea typeface="맑은 고딕"/>
                <a:cs typeface="+mn-cs"/>
              </a:endParaRPr>
            </a:p>
          </p:txBody>
        </p:sp>
        <p:sp>
          <p:nvSpPr>
            <p:cNvPr id="65" name="Line Callout 1 (No Border) 64"/>
            <p:cNvSpPr/>
            <p:nvPr/>
          </p:nvSpPr>
          <p:spPr>
            <a:xfrm>
              <a:off x="3948974" y="2035302"/>
              <a:ext cx="914400" cy="612648"/>
            </a:xfrm>
            <a:prstGeom prst="callout1">
              <a:avLst>
                <a:gd name="adj1" fmla="val 32634"/>
                <a:gd name="adj2" fmla="val 23062"/>
                <a:gd name="adj3" fmla="val 3162"/>
                <a:gd name="adj4" fmla="val -26705"/>
              </a:avLst>
            </a:prstGeom>
            <a:noFill/>
            <a:ln w="38100" cap="flat" cmpd="sng" algn="ctr">
              <a:solidFill>
                <a:schemeClr val="tx1">
                  <a:lumMod val="95000"/>
                  <a:lumOff val="5000"/>
                </a:schemeClr>
              </a:solidFill>
              <a:prstDash val="solid"/>
              <a:tailEnd type="triangle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ko-KR" sz="1800" b="0" i="0" u="none" strike="noStrike" kern="0" cap="none" spc="0" normalizeH="0" baseline="0" noProof="0" dirty="0" smtClean="0">
                  <a:ln>
                    <a:noFill/>
                  </a:ln>
                  <a:effectLst/>
                  <a:uLnTx/>
                  <a:uFillTx/>
                  <a:latin typeface="Calibri"/>
                  <a:ea typeface="맑은 고딕"/>
                  <a:cs typeface="+mn-cs"/>
                </a:rPr>
                <a:t>pixel 2</a:t>
              </a:r>
              <a:endParaRPr kumimoji="0" lang="ko-KR" altLang="en-US" sz="18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/>
                <a:ea typeface="맑은 고딕"/>
                <a:cs typeface="+mn-cs"/>
              </a:endParaRPr>
            </a:p>
          </p:txBody>
        </p:sp>
      </p:grpSp>
      <p:sp>
        <p:nvSpPr>
          <p:cNvPr id="66" name="Plus 65"/>
          <p:cNvSpPr>
            <a:spLocks/>
          </p:cNvSpPr>
          <p:nvPr/>
        </p:nvSpPr>
        <p:spPr>
          <a:xfrm>
            <a:off x="2687116" y="3262884"/>
            <a:ext cx="252000" cy="252000"/>
          </a:xfrm>
          <a:prstGeom prst="mathPlus">
            <a:avLst/>
          </a:prstGeom>
          <a:solidFill>
            <a:srgbClr val="00B0F0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맑은 고딕"/>
              <a:cs typeface="+mn-cs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3" name="Ink 2"/>
              <p14:cNvContentPartPr/>
              <p14:nvPr/>
            </p14:nvContentPartPr>
            <p14:xfrm>
              <a:off x="2064960" y="2138760"/>
              <a:ext cx="1843920" cy="1588680"/>
            </p14:xfrm>
          </p:contentPart>
        </mc:Choice>
        <mc:Fallback xmlns="">
          <p:pic>
            <p:nvPicPr>
              <p:cNvPr id="3" name="Ink 2"/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2054880" y="2130120"/>
                <a:ext cx="1863720" cy="1608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4" name="Ink 3"/>
              <p14:cNvContentPartPr/>
              <p14:nvPr/>
            </p14:nvContentPartPr>
            <p14:xfrm>
              <a:off x="4523040" y="2367720"/>
              <a:ext cx="4038480" cy="2639880"/>
            </p14:xfrm>
          </p:contentPart>
        </mc:Choice>
        <mc:Fallback xmlns="">
          <p:pic>
            <p:nvPicPr>
              <p:cNvPr id="4" name="Ink 3"/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4514040" y="2357640"/>
                <a:ext cx="4057920" cy="26578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27448776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3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4191000" y="742950"/>
            <a:ext cx="4407745" cy="14287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Neural Networks: Representation</a:t>
            </a:r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4224865" y="2150528"/>
            <a:ext cx="429768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Title 1"/>
          <p:cNvSpPr>
            <a:spLocks noGrp="1"/>
          </p:cNvSpPr>
          <p:nvPr>
            <p:ph type="ctrTitle" idx="4294967295"/>
          </p:nvPr>
        </p:nvSpPr>
        <p:spPr>
          <a:xfrm>
            <a:off x="4224865" y="2283860"/>
            <a:ext cx="4256087" cy="1676400"/>
          </a:xfrm>
        </p:spPr>
        <p:txBody>
          <a:bodyPr>
            <a:noAutofit/>
          </a:bodyPr>
          <a:lstStyle/>
          <a:p>
            <a:pPr algn="l"/>
            <a:r>
              <a:rPr lang="en-US" sz="5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Neurons and the brain</a:t>
            </a:r>
            <a:endParaRPr lang="en-US" sz="5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2" name="Picture 2" descr="C:\Users\ang\Desktop\iStock_000012344803Large.jpg"/>
          <p:cNvPicPr>
            <a:picLocks noChangeAspect="1" noChangeArrowheads="1"/>
          </p:cNvPicPr>
          <p:nvPr/>
        </p:nvPicPr>
        <p:blipFill>
          <a:blip r:embed="rId3" cstate="print"/>
          <a:srcRect b="7246"/>
          <a:stretch>
            <a:fillRect/>
          </a:stretch>
        </p:blipFill>
        <p:spPr bwMode="auto">
          <a:xfrm>
            <a:off x="685800" y="361950"/>
            <a:ext cx="3200400" cy="3657600"/>
          </a:xfrm>
          <a:prstGeom prst="rect">
            <a:avLst/>
          </a:prstGeom>
          <a:noFill/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838200" y="3867150"/>
            <a:ext cx="2895600" cy="8382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Machine Learning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86737624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81000" y="285750"/>
            <a:ext cx="6400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Neural Networks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381000" y="916725"/>
            <a:ext cx="83058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Origins: Algorithms that try to mimic the brain.</a:t>
            </a:r>
          </a:p>
          <a:p>
            <a:r>
              <a:rPr lang="en-US" sz="2800" dirty="0" smtClean="0"/>
              <a:t>Was very widely used in 80s and early 90s; popularity diminished in late 90s.</a:t>
            </a:r>
          </a:p>
          <a:p>
            <a:r>
              <a:rPr lang="en-US" sz="2800" dirty="0" smtClean="0"/>
              <a:t>Recent resurgence: State-of-the-art technique for many applications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2" name="Ink 1"/>
              <p14:cNvContentPartPr/>
              <p14:nvPr/>
            </p14:nvContentPartPr>
            <p14:xfrm>
              <a:off x="78120" y="1173240"/>
              <a:ext cx="343080" cy="1359360"/>
            </p14:xfrm>
          </p:contentPart>
        </mc:Choice>
        <mc:Fallback xmlns="">
          <p:pic>
            <p:nvPicPr>
              <p:cNvPr id="2" name="Ink 1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68400" y="1163160"/>
                <a:ext cx="362520" cy="13770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1035082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VIOUS_ACTIVE_SLIDE" val="50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color}&#10;\pagestyle{empty}&#10;\begin{document}&#10;&#10;$&#10;x_i \times x_j&#10;$&#10;&#10;\end{document}"/>
  <p:tag name="IGUANATEXSIZE" val="20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color}&#10;\pagestyle{empty}&#10;\begin{document}&#10;&#10;$x_1 $ OR $ x_2$&#10;&#10;\end{document}"/>
  <p:tag name="IGUANATEXSIZE" val="28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color}&#10;\pagestyle{empty}&#10;\begin{document}&#10;&#10;$&#10;h_\Theta(x)&#10;$&#10;&#10;\end{document}"/>
  <p:tag name="IGUANATEXSIZE" val="20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color}&#10;\pagestyle{empty}&#10;\begin{document}&#10;&#10;$&#10;x_1&#10;$&#10;&#10;\end{document}"/>
  <p:tag name="IGUANATEXSIZE" val="20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color}&#10;\pagestyle{empty}&#10;\begin{document}&#10;&#10;$&#10;+1&#10;$&#10;&#10;\end{document}"/>
  <p:tag name="IGUANATEXSIZE" val="20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&#10;$x_1&#10;$&#10;&#10;\end{document}"/>
  <p:tag name="IGUANATEXSIZE" val="24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color}&#10;\pagestyle{empty}&#10;\begin{document}&#10;&#10;$&#10;h_\Theta(x)&#10;$&#10;&#10;\end{document}"/>
  <p:tag name="IGUANATEXSIZE" val="20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color}&#10;\pagestyle{empty}&#10;\begin{document}&#10;&#10;$&#10;h_\Theta(x) = g(10-20x_1)&#10;$&#10;&#10;\end{document}"/>
  <p:tag name="IGUANATEXSIZE" val="24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color}&#10;\pagestyle{empty}&#10;\begin{document}&#10;&#10;(NOT $x_1$) AND (NOT $x_2$)&#10;&#10;\end{document}"/>
  <p:tag name="IGUANATEXSIZE" val="24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color}&#10;\pagestyle{empty}&#10;\begin{document}&#10;&#10;$x_1 $ XNOR $ x_2$&#10;&#10;\end{document}"/>
  <p:tag name="IGUANATEXSIZE" val="24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color}&#10;\pagestyle{empty}&#10;\begin{document}&#10;&#10;$&#10;x_1&#10;$&#10;&#10;\end{document}"/>
  <p:tag name="IGUANATEXSIZE" val="20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color}&#10;\pagestyle{empty}&#10;\begin{document}&#10;&#10;$&#10;x = \begin{bmatrix}&#10;00000000000000\\&#10;00000000000000\\&#10;\vdots\\&#10;00000000000000&#10;\end{bmatrix}&#10;$&#10;\end{document}"/>
  <p:tag name="IGUANATEXSIZE" val="20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color}&#10;\pagestyle{empty}&#10;\begin{document}&#10;&#10;$&#10;x_2&#10;$&#10;&#10;\end{document}"/>
  <p:tag name="IGUANATEXSIZE" val="20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color}&#10;\pagestyle{empty}&#10;\begin{document}&#10;&#10;$&#10;+1&#10;$&#10;&#10;\end{document}"/>
  <p:tag name="IGUANATEXSIZE" val="20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color}&#10;\pagestyle{empty}&#10;\begin{document}&#10;&#10;$&#10;h_\Theta(x)&#10;$&#10;&#10;\end{document}"/>
  <p:tag name="IGUANATEXSIZE" val="20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color}&#10;\pagestyle{empty}&#10;\begin{document}&#10;&#10;$&#10;x_1&#10;$&#10;&#10;\end{document}"/>
  <p:tag name="IGUANATEXSIZE" val="20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color}&#10;\pagestyle{empty}&#10;\begin{document}&#10;&#10;$&#10;x_2&#10;$&#10;&#10;\end{document}"/>
  <p:tag name="IGUANATEXSIZE" val="20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color}&#10;\pagestyle{empty}&#10;\begin{document}&#10;&#10;$&#10;+1&#10;$&#10;&#10;\end{document}"/>
  <p:tag name="IGUANATEXSIZE" val="20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color}&#10;\pagestyle{empty}&#10;\begin{document}&#10;&#10;$&#10;h_\Theta(x)&#10;$&#10;&#10;\end{document}"/>
  <p:tag name="IGUANATEXSIZE" val="20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color}&#10;\pagestyle{empty}&#10;\begin{document}&#10;&#10;$x_1 $ AND $ x_2$&#10;&#10;\end{document}"/>
  <p:tag name="IGUANATEXSIZE" val="16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color}&#10;\pagestyle{empty}&#10;\begin{document}&#10;&#10;(NOT $x_1$) AND (NOT $x_2$)&#10;&#10;\end{document}"/>
  <p:tag name="IGUANATEXSIZE" val="16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color}&#10;\pagestyle{empty}&#10;\begin{document}&#10;&#10;$x_1 $ OR $ x_2$&#10;&#10;\end{document}"/>
  <p:tag name="IGUANATEXSIZE" val="16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color}&#10;\pagestyle{empty}&#10;\begin{document}&#10;&#10;$&#10;x = \begin{bmatrix}&#10;x_0\\x_1\\x_2\\x_3&#10;\end{bmatrix}&#10;$&#10;&#10;\end{document}"/>
  <p:tag name="IGUANATEXSIZE" val="20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color}&#10;\pagestyle{empty}&#10;\begin{document}&#10;&#10;$&#10;x_1&#10;$&#10;&#10;\end{document}"/>
  <p:tag name="IGUANATEXSIZE" val="20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color}&#10;\pagestyle{empty}&#10;\begin{document}&#10;&#10;$&#10;x_2&#10;$&#10;&#10;\end{document}"/>
  <p:tag name="IGUANATEXSIZE" val="20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color}&#10;\pagestyle{empty}&#10;\begin{document}&#10;&#10;$&#10;+1&#10;$&#10;&#10;\end{document}"/>
  <p:tag name="IGUANATEXSIZE" val="20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&#10;$&#10;x_1&#10;$&#10;&#10;\end{document}"/>
  <p:tag name="IGUANATEXSIZE" val="24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color}&#10;\pagestyle{empty}&#10;\begin{document}&#10;&#10;$&#10;h_\Theta(x)&#10;$&#10;&#10;\end{document}"/>
  <p:tag name="IGUANATEXSIZE" val="24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&#10;$x_2&#10;$&#10;&#10;\end{document}"/>
  <p:tag name="IGUANATEXSIZE" val="24"/>
</p:tagLst>
</file>

<file path=ppt/tags/tag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&#10;$&#10;a_1^{(2)}&#10;$&#10;&#10;\end{document}"/>
  <p:tag name="IGUANATEXSIZE" val="24"/>
</p:tagLst>
</file>

<file path=ppt/tags/tag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&#10;$&#10;a_2^{(2)}&#10;$&#10;&#10;\end{document}"/>
  <p:tag name="IGUANATEXSIZE" val="24"/>
</p:tagLst>
</file>

<file path=ppt/tags/tag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color}&#10;\pagestyle{empty}&#10;\begin{document}&#10;&#10;$&#10;x_1&#10;$&#10;&#10;\end{document}"/>
  <p:tag name="IGUANATEXSIZE" val="20"/>
</p:tagLst>
</file>

<file path=ppt/tags/tag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color}&#10;\pagestyle{empty}&#10;\begin{document}&#10;&#10;$&#10;x_2&#10;$&#10;&#10;\end{document}"/>
  <p:tag name="IGUANATEXSIZE" val="20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color}&#10;\pagestyle{empty}&#10;\begin{document}&#10;&#10;$&#10;\theta = \begin{bmatrix}&#10;\theta_0\\\theta_1\\\theta_2\\\theta_3&#10;\end{bmatrix}&#10;$&#10;&#10;\end{document}"/>
  <p:tag name="IGUANATEXSIZE" val="20"/>
</p:tagLst>
</file>

<file path=ppt/tags/tag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color}&#10;\pagestyle{empty}&#10;\begin{document}&#10;&#10;$&#10;+1&#10;$&#10;&#10;\end{document}"/>
  <p:tag name="IGUANATEXSIZE" val="20"/>
</p:tagLst>
</file>

<file path=ppt/tags/tag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color}&#10;\pagestyle{empty}&#10;\begin{document}&#10;&#10;$&#10;h_\Theta(x)&#10;$&#10;&#10;\end{document}"/>
  <p:tag name="IGUANATEXSIZE" val="20"/>
</p:tagLst>
</file>

<file path=ppt/tags/tag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color}&#10;\pagestyle{empty}&#10;\begin{document}&#10;&#10;$&#10;h_\Theta(x)&#10;$&#10;&#10;\end{document}"/>
  <p:tag name="IGUANATEXSIZE" val="20"/>
</p:tagLst>
</file>

<file path=ppt/tags/tag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color}&#10;\pagestyle{empty}&#10;\begin{document}&#10;&#10;$&#10;x_1&#10;$&#10;&#10;\end{document}"/>
  <p:tag name="IGUANATEXSIZE" val="20"/>
</p:tagLst>
</file>

<file path=ppt/tags/tag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color}&#10;\pagestyle{empty}&#10;\begin{document}&#10;&#10;$&#10;x_2&#10;$&#10;&#10;\end{document}"/>
  <p:tag name="IGUANATEXSIZE" val="20"/>
</p:tagLst>
</file>

<file path=ppt/tags/tag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color}&#10;\pagestyle{empty}&#10;\begin{document}&#10;&#10;$&#10;x_3&#10;$&#10;&#10;\end{document}"/>
  <p:tag name="IGUANATEXSIZE" val="20"/>
</p:tagLst>
</file>

<file path=ppt/tags/tag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usepackage{color}&#10;\pagestyle{empty}&#10;\begin{document}&#10;&#10;$&#10;h_\Theta(x) \approx \left[ \begin{smallmatrix}&#10;1\\0\\0\\0&#10;\end{smallmatrix} \right]&#10;$&#10;&#10;\end{document}"/>
  <p:tag name="IGUANATEXSIZE" val="20"/>
</p:tagLst>
</file>

<file path=ppt/tags/tag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usepackage{color}&#10;\pagestyle{empty}&#10;\begin{document}&#10;&#10;$&#10;h_\Theta(x) \approx \left[ \begin{smallmatrix}&#10;0\\1\\0\\0&#10;\end{smallmatrix} \right]&#10;$&#10;&#10;\end{document}"/>
  <p:tag name="IGUANATEXSIZE" val="20"/>
</p:tagLst>
</file>

<file path=ppt/tags/tag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usepackage{color}&#10;\pagestyle{empty}&#10;\begin{document}&#10;&#10;$&#10;h_\Theta(x) \approx \left[ \begin{smallmatrix}&#10;0\\0\\1\\0&#10;\end{smallmatrix} \right]&#10;$&#10;&#10;\end{document}"/>
  <p:tag name="IGUANATEXSIZE" val="20"/>
</p:tagLst>
</file>

<file path=ppt/tags/tag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usepackage{color}&#10;\pagestyle{empty}&#10;\begin{document}&#10;&#10;$&#10;h_\Theta(x) \in \mathbb{R}^4&#10;$&#10;&#10;\end{document}"/>
  <p:tag name="IGUANATEXSIZE" val="24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color}&#10;\pagestyle{empty}&#10;\begin{document}&#10;&#10;$&#10;x_1&#10;$&#10;&#10;\end{document}"/>
  <p:tag name="IGUANATEXSIZE" val="20"/>
</p:tagLst>
</file>

<file path=ppt/tags/tag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usepackage{color}&#10;\pagestyle{empty}&#10;\begin{document}&#10;&#10;$&#10;h_\Theta(x) \approx \left[ \begin{smallmatrix}&#10;1\\0\\0\\0&#10;\end{smallmatrix} \right]&#10;$&#10;&#10;\end{document}"/>
  <p:tag name="IGUANATEXSIZE" val="20"/>
</p:tagLst>
</file>

<file path=ppt/tags/tag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usepackage{color}&#10;\pagestyle{empty}&#10;\begin{document}&#10;&#10;$&#10;h_\Theta(x) \approx \left[ \begin{smallmatrix}&#10;0\\1\\0\\0&#10;\end{smallmatrix} \right]&#10;$&#10;&#10;\end{document}"/>
  <p:tag name="IGUANATEXSIZE" val="20"/>
</p:tagLst>
</file>

<file path=ppt/tags/tag1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usepackage{color}&#10;\pagestyle{empty}&#10;\begin{document}&#10;&#10;$&#10;h_\Theta(x) \approx \left[ \begin{smallmatrix}&#10;0\\0\\1\\0&#10;\end{smallmatrix} \right]&#10;$&#10;&#10;\end{document}"/>
  <p:tag name="IGUANATEXSIZE" val="20"/>
</p:tagLst>
</file>

<file path=ppt/tags/tag1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usepackage{color}&#10;\pagestyle{empty}&#10;\begin{document}&#10;&#10;$&#10;(x^{(1)}, y^{(1)}), (x^{(2)}, y^{(2)}), \dots, (x^{(m)}, y^{(m)}) &#10;$&#10;&#10;\end{document}"/>
  <p:tag name="IGUANATEXSIZE" val="20"/>
</p:tagLst>
</file>

<file path=ppt/tags/tag1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usepackage{color}&#10;\pagestyle{empty}&#10;\begin{document}&#10;&#10;$&#10;y^{(i)}&#10;$&#10;&#10;\end{document}"/>
  <p:tag name="IGUANATEXSIZE" val="20"/>
</p:tagLst>
</file>

<file path=ppt/tags/tag1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usepackage{color}&#10;\pagestyle{empty}&#10;\begin{document}&#10;&#10;$&#10;\left[ \begin{smallmatrix}&#10;1\\0\\0\\0&#10;\end{smallmatrix} \right]&#10;$&#10;&#10;\end{document}"/>
  <p:tag name="IGUANATEXSIZE" val="24"/>
</p:tagLst>
</file>

<file path=ppt/tags/tag1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usepackage{color}&#10;\pagestyle{empty}&#10;\begin{document}&#10;&#10;$&#10;\left[ \begin{smallmatrix}&#10;0\\1\\0\\0&#10;\end{smallmatrix} \right]&#10;$&#10;&#10;\end{document}"/>
  <p:tag name="IGUANATEXSIZE" val="24"/>
</p:tagLst>
</file>

<file path=ppt/tags/tag1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usepackage{color}&#10;\pagestyle{empty}&#10;\begin{document}&#10;&#10;$&#10;\left[ \begin{smallmatrix}&#10;0\\0\\1\\0&#10;\end{smallmatrix} \right]&#10;$&#10;&#10;\end{document}"/>
  <p:tag name="IGUANATEXSIZE" val="24"/>
</p:tagLst>
</file>

<file path=ppt/tags/tag1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usepackage{color}&#10;\pagestyle{empty}&#10;\begin{document}&#10;&#10;$&#10;\left[ \begin{smallmatrix}&#10;0\\0\\0\\1&#10;\end{smallmatrix} \right]&#10;$&#10;&#10;\end{document}"/>
  <p:tag name="IGUANATEXSIZE" val="24"/>
</p:tagLst>
</file>

<file path=ppt/tags/tag1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usepackage{color}&#10;\pagestyle{empty}&#10;\begin{document}&#10;&#10;$&#10;h_\Theta(x) \in \mathbb{R}^4&#10;$&#10;&#10;\end{document}"/>
  <p:tag name="IGUANATEXSIZE" val="24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color}&#10;\pagestyle{empty}&#10;\begin{document}&#10;&#10;$&#10;x_2&#10;$&#10;&#10;\end{document}"/>
  <p:tag name="IGUANATEXSIZE" val="20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color}&#10;\pagestyle{empty}&#10;\begin{document}&#10;&#10;$&#10;x_3&#10;$&#10;&#10;\end{document}"/>
  <p:tag name="IGUANATEXSIZE" val="20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color}&#10;\pagestyle{empty}&#10;\begin{document}&#10;&#10;$&#10;h_\theta(x)&#10;$&#10;&#10;\end{document}"/>
  <p:tag name="IGUANATEXSIZE" val="20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color}&#10;\pagestyle{empty}&#10;\begin{document}&#10;&#10;$&#10;h_\Theta(x)&#10;$&#10;&#10;\end{document}"/>
  <p:tag name="IGUANATEXSIZE" val="20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color}&#10;\pagestyle{empty}&#10;\begin{document}&#10;&#10;$&#10;x_1&#10;$&#10;&#10;\end{document}"/>
  <p:tag name="IGUANATEXSIZE" val="2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color}&#10;\pagestyle{empty}&#10;\begin{document}&#10;&#10;$&#10;g(\theta_0 + \theta_1 x_1 + \theta_2 x_2$&#10;&#10;$+ \theta_3 x_1 x_2 + \theta_4 x_1^2 x_2 $&#10;&#10;$+ \theta_5 x_1^3 x_2 + \theta_6 x_1 x_2^2 + \dots)&#10;$&#10;&#10;\end{document}"/>
  <p:tag name="IGUANATEXSIZE" val="24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color}&#10;\pagestyle{empty}&#10;\begin{document}&#10;&#10;$&#10;x_2&#10;$&#10;&#10;\end{document}"/>
  <p:tag name="IGUANATEXSIZE" val="20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color}&#10;\pagestyle{empty}&#10;\begin{document}&#10;&#10;$&#10;x_3&#10;$&#10;&#10;\end{document}"/>
  <p:tag name="IGUANATEXSIZE" val="20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color}&#10;\pagestyle{empty}&#10;\begin{document}&#10;&#10;$&#10;a_1^{(2)}&#10;$&#10;&#10;\end{document}"/>
  <p:tag name="IGUANATEXSIZE" val="20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color}&#10;\pagestyle{empty}&#10;\begin{document}&#10;&#10;$&#10;a_2^{(2)}&#10;$&#10;&#10;\end{document}"/>
  <p:tag name="IGUANATEXSIZE" val="20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color}&#10;\pagestyle{empty}&#10;\begin{document}&#10;&#10;$&#10;a_3^{(2)}&#10;$&#10;&#10;\end{document}"/>
  <p:tag name="IGUANATEXSIZE" val="20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color}&#10;\pagestyle{empty}&#10;\begin{document}&#10;&#10;$&#10;a_i^{(j)} =&#10;$&#10;&#10;\end{document}"/>
  <p:tag name="IGUANATEXSIZE" val="20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color}&#10;\pagestyle{empty}&#10;\begin{document}&#10;&#10;$&#10;\Theta^{(j)} =&#10;$&#10;&#10;\end{document}"/>
  <p:tag name="IGUANATEXSIZE" val="20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color}&#10;\pagestyle{empty}&#10;\begin{document}&#10;&#10;$&#10;i&#10;$&#10;&#10;\end{document}"/>
  <p:tag name="IGUANATEXSIZE" val="20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color}&#10;\pagestyle{empty}&#10;\begin{document}&#10;&#10;$&#10;j&#10;$&#10;&#10;\end{document}"/>
  <p:tag name="IGUANATEXSIZE" val="20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color}&#10;\pagestyle{empty}&#10;\begin{document}&#10;&#10;$&#10;j&#10;$&#10;&#10;\end{document}"/>
  <p:tag name="IGUANATEXSIZE" val="2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color}&#10;\pagestyle{empty}&#10;\begin{document}&#10;&#10;$&#10;x_1 =&#10;$&#10;&#10;\end{document}"/>
  <p:tag name="IGUANATEXSIZE" val="24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color}&#10;\pagestyle{empty}&#10;\begin{document}&#10;&#10;$&#10;j+1&#10;$&#10;&#10;\end{document}"/>
  <p:tag name="IGUANATEXSIZE" val="20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color}&#10;\pagestyle{empty}&#10;\begin{document}&#10;&#10;$&#10;a_1^{(2)} = g(\Theta_{10}^{(1)} x_0 + \Theta_{11}^{(1)} x_1 + \Theta_{12}^{(1)} x_2 + \Theta_{13}^{(1)} x_3)&#10;$&#10;&#10;\end{document}"/>
  <p:tag name="IGUANATEXSIZE" val="20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color}&#10;\pagestyle{empty}&#10;\begin{document}&#10;&#10;$&#10;a_2^{(2)} = g(\Theta_{20}^{(1)} x_0 + \Theta_{21}^{(1)} x_1 + \Theta_{22}^{(1)} x_2 + \Theta_{23}^{(1)} x_3)&#10;$&#10;&#10;\end{document}"/>
  <p:tag name="IGUANATEXSIZE" val="20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color}&#10;\pagestyle{empty}&#10;\begin{document}&#10;&#10;$&#10;a_3^{(2)} = g(\Theta_{30}^{(1)} x_0 + \Theta_{31}^{(1)} x_1 + \Theta_{32}^{(1)} x_2 + \Theta_{33}^{(1)} x_3)&#10;$&#10;&#10;\end{document}"/>
  <p:tag name="IGUANATEXSIZE" val="20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color}&#10;\pagestyle{empty}&#10;\begin{document}&#10;&#10;$&#10;h_\Theta(x) = a_1^{(3)} = g(\Theta_{10}^{(2)} a_0^{(2)} + \Theta_{11}^{(2)} a_1^{(2)} + \Theta_{12}^{(2)} a_2^{(2)}+ \Theta_{13}^{(2)} a_3^{(2)})&#10;$&#10;&#10;\end{document}"/>
  <p:tag name="IGUANATEXSIZE" val="20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color}&#10;\pagestyle{empty}&#10;\begin{document}&#10;&#10;$&#10;s_j&#10;$&#10;&#10;\end{document}"/>
  <p:tag name="IGUANATEXSIZE" val="20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color}&#10;\pagestyle{empty}&#10;\begin{document}&#10;&#10;$&#10;j&#10;$&#10;&#10;\end{document}"/>
  <p:tag name="IGUANATEXSIZE" val="20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color}&#10;\pagestyle{empty}&#10;\begin{document}&#10;&#10;$&#10;s_{j+1}&#10;$&#10;&#10;\end{document}"/>
  <p:tag name="IGUANATEXSIZE" val="20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color}&#10;\pagestyle{empty}&#10;\begin{document}&#10;&#10;$&#10;j+1&#10;$&#10;&#10;\end{document}"/>
  <p:tag name="IGUANATEXSIZE" val="20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color}&#10;\pagestyle{empty}&#10;\begin{document}&#10;&#10;$&#10;\Theta^{(j)}&#10;$&#10;&#10;\end{document}"/>
  <p:tag name="IGUANATEXSIZE" val="2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color}&#10;\pagestyle{empty}&#10;\begin{document}&#10;&#10;$&#10;x_2 =&#10;$&#10;&#10;\end{document}"/>
  <p:tag name="IGUANATEXSIZE" val="24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color}&#10;\pagestyle{empty}&#10;\begin{document}&#10;&#10;$&#10;s_{j+1} \times (s_j + 1)&#10;$&#10;&#10;\end{document}"/>
  <p:tag name="IGUANATEXSIZE" val="20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color}&#10;\pagestyle{empty}&#10;\begin{document}&#10;&#10;$&#10;h_\Theta(x)&#10;$&#10;&#10;\end{document}"/>
  <p:tag name="IGUANATEXSIZE" val="20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color}&#10;\pagestyle{empty}&#10;\begin{document}&#10;&#10;$&#10;x_1&#10;$&#10;&#10;\end{document}"/>
  <p:tag name="IGUANATEXSIZE" val="20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color}&#10;\pagestyle{empty}&#10;\begin{document}&#10;&#10;$&#10;x_2&#10;$&#10;&#10;\end{document}"/>
  <p:tag name="IGUANATEXSIZE" val="20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color}&#10;\pagestyle{empty}&#10;\begin{document}&#10;&#10;$&#10;x_3&#10;$&#10;&#10;\end{document}"/>
  <p:tag name="IGUANATEXSIZE" val="20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color}&#10;\pagestyle{empty}&#10;\begin{document}&#10;&#10;$&#10;a_1^{(2)}&#10;$&#10;&#10;\end{document}"/>
  <p:tag name="IGUANATEXSIZE" val="20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color}&#10;\pagestyle{empty}&#10;\begin{document}&#10;&#10;$&#10;a_2^{(2)}&#10;$&#10;&#10;\end{document}"/>
  <p:tag name="IGUANATEXSIZE" val="20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color}&#10;\pagestyle{empty}&#10;\begin{document}&#10;&#10;$&#10;a_3^{(2)}&#10;$&#10;&#10;\end{document}"/>
  <p:tag name="IGUANATEXSIZE" val="20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color}&#10;\pagestyle{empty}&#10;\begin{document}&#10;&#10;$&#10;h_\Theta(x) = g(\Theta_{10}^{(2)} a_0^{(2)} + \Theta_{11}^{(2)} a_1^{(2)}&#10;+ \Theta_{12}^{(2)} a_2^{(2)}+ \Theta_{13}^{(2)} a_3^{(2)})&#10;$&#10;&#10;\end{document}"/>
  <p:tag name="IGUANATEXSIZE" val="20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color}&#10;\pagestyle{empty}&#10;\begin{document}&#10;&#10;$&#10;x = \begin{bmatrix}&#10;x_0\\x_1\\x_2\\x_3&#10;\end{bmatrix}&#10;$&#10;&#10;\end{document}"/>
  <p:tag name="IGUANATEXSIZE" val="20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color}&#10;\pagestyle{empty}&#10;\begin{document}&#10;&#10;$&#10;x_3 =&#10;$&#10;&#10;\end{document}"/>
  <p:tag name="IGUANATEXSIZE" val="24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color}&#10;\pagestyle{empty}&#10;\begin{document}&#10;&#10;$&#10;z^{(2)} = \begin{bmatrix}&#10;z^{(2)}_1\\z^{(2)}_2\\z^{(2)}_3&#10;\end{bmatrix}&#10;$&#10;&#10;\end{document}"/>
  <p:tag name="IGUANATEXSIZE" val="20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color}&#10;\pagestyle{empty}&#10;\begin{document}&#10;&#10;$&#10;z^{(2)} = \Theta^{(1)} x&#10;$&#10;&#10;\end{document}"/>
  <p:tag name="IGUANATEXSIZE" val="20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color}&#10;\pagestyle{empty}&#10;\begin{document}&#10;&#10;$&#10;a^{(2)} = g(z^{(2)})&#10;$&#10;&#10;\end{document}"/>
  <p:tag name="IGUANATEXSIZE" val="20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color}&#10;\pagestyle{empty}&#10;\begin{document}&#10;&#10;$&#10;z^{(3)} = \Theta^{(2)} a^{(2)}&#10;$&#10;&#10;\end{document}"/>
  <p:tag name="IGUANATEXSIZE" val="20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color}&#10;\pagestyle{empty}&#10;\begin{document}&#10;&#10;$&#10;h_\Theta(x) = a^{(3)} = g(z^{(3)})&#10;$&#10;&#10;\end{document}"/>
  <p:tag name="IGUANATEXSIZE" val="20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color}&#10;\pagestyle{empty}&#10;\begin{document}&#10;&#10;$&#10;a_0^{(2)} =1&#10;$&#10;&#10;\end{document}"/>
  <p:tag name="IGUANATEXSIZE" val="20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color}&#10;\pagestyle{empty}&#10;\begin{document}&#10;&#10;$&#10;a_1^{(2)} = g(\Theta_{10}^{(1)} x_0 + \Theta_{11}^{(1)} x_1 + \Theta_{12}^{(1)} x_2 + \Theta_{13}^{(1)} x_3)&#10;$&#10;&#10;\end{document}"/>
  <p:tag name="IGUANATEXSIZE" val="20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color}&#10;\pagestyle{empty}&#10;\begin{document}&#10;&#10;$&#10;a_2^{(2)} = g(\Theta_{20}^{(1)} x_0 + \Theta_{21}^{(1)} x_1 + \Theta_{22}^{(1)} x_2 + \Theta_{23}^{(1)} x_3)&#10;$&#10;&#10;\end{document}"/>
  <p:tag name="IGUANATEXSIZE" val="20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color}&#10;\pagestyle{empty}&#10;\begin{document}&#10;&#10;$&#10;a_3^{(2)} = g(\Theta_{30}^{(1)} x_0 + \Theta_{31}^{(1)} x_1 + \Theta_{32}^{(1)} x_2 + \Theta_{33}^{(1)} x_3)&#10;$&#10;&#10;\end{document}"/>
  <p:tag name="IGUANATEXSIZE" val="20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color}&#10;\pagestyle{empty}&#10;\begin{document}&#10;&#10;$&#10;h_\Theta(x)&#10;$&#10;&#10;\end{document}"/>
  <p:tag name="IGUANATEXSIZE" val="20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color}&#10;\pagestyle{empty}&#10;\begin{document}&#10;&#10;$&#10;x_4 =&#10;$&#10;&#10;\end{document}"/>
  <p:tag name="IGUANATEXSIZE" val="24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color}&#10;\pagestyle{empty}&#10;\begin{document}&#10;&#10;$&#10;x_1&#10;$&#10;&#10;\end{document}"/>
  <p:tag name="IGUANATEXSIZE" val="20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color}&#10;\pagestyle{empty}&#10;\begin{document}&#10;&#10;$&#10;x_2&#10;$&#10;&#10;\end{document}"/>
  <p:tag name="IGUANATEXSIZE" val="20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color}&#10;\pagestyle{empty}&#10;\begin{document}&#10;&#10;$&#10;x_3&#10;$&#10;&#10;\end{document}"/>
  <p:tag name="IGUANATEXSIZE" val="20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color}&#10;\pagestyle{empty}&#10;\begin{document}&#10;&#10;$&#10;a_1^{(2)}&#10;$&#10;&#10;\end{document}"/>
  <p:tag name="IGUANATEXSIZE" val="20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color}&#10;\pagestyle{empty}&#10;\begin{document}&#10;&#10;$&#10;a_2^{(2)}&#10;$&#10;&#10;\end{document}"/>
  <p:tag name="IGUANATEXSIZE" val="20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color}&#10;\pagestyle{empty}&#10;\begin{document}&#10;&#10;$&#10;a_3^{(2)}&#10;$&#10;&#10;\end{document}"/>
  <p:tag name="IGUANATEXSIZE" val="20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color}&#10;\pagestyle{empty}&#10;\begin{document}&#10;&#10;$&#10;h_\Theta(x)&#10;$&#10;&#10;\end{document}"/>
  <p:tag name="IGUANATEXSIZE" val="20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color}&#10;\pagestyle{empty}&#10;\begin{document}&#10;&#10;$&#10;x_1&#10;$&#10;&#10;\end{document}"/>
  <p:tag name="IGUANATEXSIZE" val="20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color}&#10;\pagestyle{empty}&#10;\begin{document}&#10;&#10;$&#10;x_2&#10;$&#10;&#10;\end{document}"/>
  <p:tag name="IGUANATEXSIZE" val="20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color}&#10;\pagestyle{empty}&#10;\begin{document}&#10;&#10;$&#10;x_3&#10;$&#10;&#10;\end{document}"/>
  <p:tag name="IGUANATEXSIZE" val="20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color}&#10;\pagestyle{empty}&#10;\begin{document}&#10;&#10;$&#10;x_{100}&#10;$&#10;&#10;\end{document}"/>
  <p:tag name="IGUANATEXSIZE" val="24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color}&#10;\pagestyle{empty}&#10;\begin{document}&#10;&#10;$&#10;a_1^{(2)}&#10;$&#10;&#10;\end{document}"/>
  <p:tag name="IGUANATEXSIZE" val="20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color}&#10;\pagestyle{empty}&#10;\begin{document}&#10;&#10;$&#10;a_2^{(2)}&#10;$&#10;&#10;\end{document}"/>
  <p:tag name="IGUANATEXSIZE" val="20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color}&#10;\pagestyle{empty}&#10;\begin{document}&#10;&#10;$&#10;a_3^{(2)}&#10;$&#10;&#10;\end{document}"/>
  <p:tag name="IGUANATEXSIZE" val="20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color}&#10;\pagestyle{empty}&#10;\begin{document}&#10;&#10;$&#10;h_\Theta(x)&#10;$&#10;&#10;\end{document}"/>
  <p:tag name="IGUANATEXSIZE" val="20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color}&#10;\pagestyle{empty}&#10;\begin{document}&#10;&#10;$&#10;x_1&#10;$&#10;&#10;\end{document}"/>
  <p:tag name="IGUANATEXSIZE" val="20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color}&#10;\pagestyle{empty}&#10;\begin{document}&#10;&#10;$&#10;x_2&#10;$&#10;&#10;\end{document}"/>
  <p:tag name="IGUANATEXSIZE" val="20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color}&#10;\pagestyle{empty}&#10;\begin{document}&#10;&#10;$&#10;x_3&#10;$&#10;&#10;\end{document}"/>
  <p:tag name="IGUANATEXSIZE" val="20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color}&#10;\pagestyle{empty}&#10;\begin{document}&#10;&#10;$&#10;x_1&#10;$&#10;&#10;\end{document}"/>
  <p:tag name="IGUANATEXSIZE" val="20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color}&#10;\pagestyle{empty}&#10;\begin{document}&#10;&#10;$&#10;x_2&#10;$&#10;&#10;\end{document}"/>
  <p:tag name="IGUANATEXSIZE" val="20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color}&#10;\pagestyle{empty}&#10;\begin{document}&#10;&#10;$&#10;y = x_1 $ XOR $ x_2$&#10;&#10;\end{document}"/>
  <p:tag name="IGUANATEXSIZE" val="20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color}&#10;\pagestyle{empty}&#10;\begin{document}&#10;&#10;$&#10;\dots&#10;$&#10;&#10;\end{document}"/>
  <p:tag name="IGUANATEXSIZE" val="24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color}&#10;\pagestyle{empty}&#10;\begin{document}&#10;&#10;$&#10;x_1 $ XNOR $ x_2$&#10;&#10;\end{document}"/>
  <p:tag name="IGUANATEXSIZE" val="20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color}&#10;\pagestyle{empty}&#10;\begin{document}&#10;&#10;NOT ($x_1 $ XOR $ x_2$)&#10;&#10;\end{document}"/>
  <p:tag name="IGUANATEXSIZE" val="20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color}&#10;\pagestyle{empty}&#10;\begin{document}&#10;&#10;$&#10;x_1, x_2 \in \{ 0, 1\}&#10;$&#10;&#10;\end{document}"/>
  <p:tag name="IGUANATEXSIZE" val="20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color}&#10;\pagestyle{empty}&#10;\begin{document}&#10;&#10;$y = x_1 $ AND $ x_2$&#10;&#10;\end{document}"/>
  <p:tag name="IGUANATEXSIZE" val="20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color}&#10;\pagestyle{empty}&#10;\begin{document}&#10;&#10;$&#10;x_1&#10;$&#10;&#10;\end{document}"/>
  <p:tag name="IGUANATEXSIZE" val="20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color}&#10;\pagestyle{empty}&#10;\begin{document}&#10;&#10;$&#10;x_2&#10;$&#10;&#10;\end{document}"/>
  <p:tag name="IGUANATEXSIZE" val="20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color}&#10;\pagestyle{empty}&#10;\begin{document}&#10;&#10;$&#10;+1&#10;$&#10;&#10;\end{document}"/>
  <p:tag name="IGUANATEXSIZE" val="20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&#10;$x_1&#10;$&#10;&#10;\end{document}"/>
  <p:tag name="IGUANATEXSIZE" val="24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&#10;$&#10;x_2&#10;$&#10;&#10;\end{document}"/>
  <p:tag name="IGUANATEXSIZE" val="24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&#10;$&#10;g(z)&#10;$&#10;&#10;\end{document}"/>
  <p:tag name="IGUANATEXSIZE" val="24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color}&#10;\pagestyle{empty}&#10;\begin{document}&#10;&#10;$&#10;n = 2500&#10;$&#10;&#10;\end{document}"/>
  <p:tag name="IGUANATEXSIZE" val="20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color}&#10;\pagestyle{empty}&#10;\begin{document}&#10;&#10;$&#10;h_\Theta(x)&#10;$&#10;&#10;\end{document}"/>
  <p:tag name="IGUANATEXSIZE" val="20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color}&#10;\pagestyle{empty}&#10;\begin{document}&#10;&#10;$&#10;h_\Theta(x)&#10;$&#10;&#10;\end{document}"/>
  <p:tag name="IGUANATEXSIZE" val="20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color}&#10;\pagestyle{empty}&#10;\begin{document}&#10;&#10;$&#10;h_\Theta(x)&#10;$&#10;&#10;\end{document}"/>
  <p:tag name="IGUANATEXSIZE" val="20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color}&#10;\pagestyle{empty}&#10;\begin{document}&#10;&#10;$&#10;x_1&#10;$&#10;&#10;\end{document}"/>
  <p:tag name="IGUANATEXSIZE" val="20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color}&#10;\pagestyle{empty}&#10;\begin{document}&#10;&#10;$&#10;x_2&#10;$&#10;&#10;\end{document}"/>
  <p:tag name="IGUANATEXSIZE" val="20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color}&#10;\pagestyle{empty}&#10;\begin{document}&#10;&#10;$&#10;+1&#10;$&#10;&#10;\end{document}"/>
  <p:tag name="IGUANATEXSIZE" val="20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&#10;$x_1&#10;$&#10;&#10;\end{document}"/>
  <p:tag name="IGUANATEXSIZE" val="24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&#10;$&#10;x_2&#10;$&#10;&#10;\end{document}"/>
  <p:tag name="IGUANATEXSIZE" val="24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color}&#10;\pagestyle{empty}&#10;\begin{document}&#10;&#10;$&#10;h_\Theta(x)&#10;$&#10;&#10;\end{document}"/>
  <p:tag name="IGUANATEXSIZE" val="20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color}&#10;\pagestyle{empty}&#10;\begin{document}&#10;&#10;$x_1 $ AND $ x_2$&#10;&#10;\end{document}"/>
  <p:tag name="IGUANATEXSIZE" val="28"/>
</p:tagLst>
</file>

<file path=ppt/theme/theme1.xml><?xml version="1.0" encoding="utf-8"?>
<a:theme xmlns:a="http://schemas.openxmlformats.org/drawingml/2006/main" name="1_Lectur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2_Lecture">
  <a:themeElements>
    <a:clrScheme name="Custom 1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00FF00"/>
      </a:accent2>
      <a:accent3>
        <a:srgbClr val="00FFFF"/>
      </a:accent3>
      <a:accent4>
        <a:srgbClr val="FF0000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Lecture</Template>
  <TotalTime>2930</TotalTime>
  <Words>603</Words>
  <Application>Microsoft Macintosh PowerPoint</Application>
  <PresentationFormat>On-screen Show (16:9)</PresentationFormat>
  <Paragraphs>189</Paragraphs>
  <Slides>34</Slides>
  <Notes>7</Notes>
  <HiddenSlides>0</HiddenSlides>
  <MMClips>0</MMClips>
  <ScaleCrop>false</ScaleCrop>
  <HeadingPairs>
    <vt:vector size="4" baseType="variant">
      <vt:variant>
        <vt:lpstr>Theme</vt:lpstr>
      </vt:variant>
      <vt:variant>
        <vt:i4>4</vt:i4>
      </vt:variant>
      <vt:variant>
        <vt:lpstr>Slide Titles</vt:lpstr>
      </vt:variant>
      <vt:variant>
        <vt:i4>34</vt:i4>
      </vt:variant>
    </vt:vector>
  </HeadingPairs>
  <TitlesOfParts>
    <vt:vector size="38" baseType="lpstr">
      <vt:lpstr>1_Lecture</vt:lpstr>
      <vt:lpstr>2_Office Theme</vt:lpstr>
      <vt:lpstr>3_Office Theme</vt:lpstr>
      <vt:lpstr>2_Lecture</vt:lpstr>
      <vt:lpstr>Non-linear hypotheses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Neurons and the brain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Model representation II</vt:lpstr>
      <vt:lpstr>PowerPoint Presentation</vt:lpstr>
      <vt:lpstr>PowerPoint Presentation</vt:lpstr>
      <vt:lpstr>PowerPoint Presentation</vt:lpstr>
      <vt:lpstr>Examples and intuitions I</vt:lpstr>
      <vt:lpstr>PowerPoint Presentation</vt:lpstr>
      <vt:lpstr>PowerPoint Presentation</vt:lpstr>
      <vt:lpstr>PowerPoint Presentation</vt:lpstr>
      <vt:lpstr>Examples and intuitions II</vt:lpstr>
      <vt:lpstr>PowerPoint Presentation</vt:lpstr>
      <vt:lpstr>PowerPoint Presentation</vt:lpstr>
      <vt:lpstr>PowerPoint Presentation</vt:lpstr>
      <vt:lpstr>PowerPoint Presentation</vt:lpstr>
      <vt:lpstr>Multi-class classification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Introduction to  Programming</dc:title>
  <dc:creator>OpenClassroom</dc:creator>
  <cp:lastModifiedBy>Carl Case</cp:lastModifiedBy>
  <cp:revision>357</cp:revision>
  <dcterms:created xsi:type="dcterms:W3CDTF">2010-07-08T21:59:02Z</dcterms:created>
  <dcterms:modified xsi:type="dcterms:W3CDTF">2011-11-02T21:46:39Z</dcterms:modified>
</cp:coreProperties>
</file>