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charts/chart1.xml" ContentType="application/vnd.openxmlformats-officedocument.drawingml.chart+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0.xml" ContentType="application/inkml+xml"/>
  <Override PartName="/ppt/notesSlides/notesSlide11.xml" ContentType="application/vnd.openxmlformats-officedocument.presentationml.notesSlide+xml"/>
  <Override PartName="/ppt/charts/chart2.xml" ContentType="application/vnd.openxmlformats-officedocument.drawingml.chart+xml"/>
  <Override PartName="/ppt/ink/ink1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7" r:id="rId4"/>
    <p:sldMasterId id="2147483751" r:id="rId5"/>
  </p:sldMasterIdLst>
  <p:notesMasterIdLst>
    <p:notesMasterId r:id="rId38"/>
  </p:notesMasterIdLst>
  <p:sldIdLst>
    <p:sldId id="256" r:id="rId6"/>
    <p:sldId id="636" r:id="rId7"/>
    <p:sldId id="572" r:id="rId8"/>
    <p:sldId id="573" r:id="rId9"/>
    <p:sldId id="564" r:id="rId10"/>
    <p:sldId id="637" r:id="rId11"/>
    <p:sldId id="565" r:id="rId12"/>
    <p:sldId id="571" r:id="rId13"/>
    <p:sldId id="567" r:id="rId14"/>
    <p:sldId id="581" r:id="rId15"/>
    <p:sldId id="575" r:id="rId16"/>
    <p:sldId id="632" r:id="rId17"/>
    <p:sldId id="582" r:id="rId18"/>
    <p:sldId id="629" r:id="rId19"/>
    <p:sldId id="630" r:id="rId20"/>
    <p:sldId id="631" r:id="rId21"/>
    <p:sldId id="638" r:id="rId22"/>
    <p:sldId id="634" r:id="rId23"/>
    <p:sldId id="586" r:id="rId24"/>
    <p:sldId id="607" r:id="rId25"/>
    <p:sldId id="608" r:id="rId26"/>
    <p:sldId id="588" r:id="rId27"/>
    <p:sldId id="589" r:id="rId28"/>
    <p:sldId id="590" r:id="rId29"/>
    <p:sldId id="591" r:id="rId30"/>
    <p:sldId id="592" r:id="rId31"/>
    <p:sldId id="602" r:id="rId32"/>
    <p:sldId id="603" r:id="rId33"/>
    <p:sldId id="604" r:id="rId34"/>
    <p:sldId id="605" r:id="rId35"/>
    <p:sldId id="639" r:id="rId36"/>
    <p:sldId id="635" r:id="rId37"/>
  </p:sldIdLst>
  <p:sldSz cx="9144000" cy="51435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0"/>
  </p:normalViewPr>
  <p:slideViewPr>
    <p:cSldViewPr>
      <p:cViewPr>
        <p:scale>
          <a:sx n="51" d="100"/>
          <a:sy n="51" d="100"/>
        </p:scale>
        <p:origin x="-192" y="-156"/>
      </p:cViewPr>
      <p:guideLst>
        <p:guide orient="horz" pos="2820"/>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low\Desktop\cs229adraft\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4096553615934"/>
          <c:y val="6.5714185444691278E-2"/>
          <c:w val="0.77646128886137766"/>
          <c:h val="0.75897728937281805"/>
        </c:manualLayout>
      </c:layout>
      <c:scatterChart>
        <c:scatterStyle val="lineMarker"/>
        <c:varyColors val="0"/>
        <c:ser>
          <c:idx val="0"/>
          <c:order val="0"/>
          <c:tx>
            <c:strRef>
              <c:f>Sheet1!$B$1</c:f>
              <c:strCache>
                <c:ptCount val="1"/>
                <c:pt idx="0">
                  <c:v>Size (feet2)</c:v>
                </c:pt>
              </c:strCache>
            </c:strRef>
          </c:tx>
          <c:spPr>
            <a:ln w="38100">
              <a:noFill/>
            </a:ln>
          </c:spPr>
          <c:marker>
            <c:symbol val="x"/>
            <c:size val="12"/>
            <c:spPr>
              <a:noFill/>
              <a:ln w="19050">
                <a:solidFill>
                  <a:srgbClr val="C00000"/>
                </a:solidFill>
              </a:ln>
            </c:spPr>
          </c:marker>
          <c:xVal>
            <c:numRef>
              <c:f>Sheet1!$A$2:$A$12</c:f>
              <c:numCache>
                <c:formatCode>General</c:formatCode>
                <c:ptCount val="11"/>
                <c:pt idx="0">
                  <c:v>432.42296918767499</c:v>
                </c:pt>
                <c:pt idx="1">
                  <c:v>610.994397759104</c:v>
                </c:pt>
                <c:pt idx="2">
                  <c:v>628.50140056022406</c:v>
                </c:pt>
                <c:pt idx="3">
                  <c:v>856.09243697478996</c:v>
                </c:pt>
                <c:pt idx="4">
                  <c:v>950.63025210084004</c:v>
                </c:pt>
                <c:pt idx="5">
                  <c:v>1202.7310924369699</c:v>
                </c:pt>
                <c:pt idx="6">
                  <c:v>1412.8151260504201</c:v>
                </c:pt>
                <c:pt idx="7">
                  <c:v>1661.4145658263301</c:v>
                </c:pt>
                <c:pt idx="8">
                  <c:v>1787.4649859944</c:v>
                </c:pt>
                <c:pt idx="9">
                  <c:v>1952.0308123249299</c:v>
                </c:pt>
                <c:pt idx="10">
                  <c:v>2186.6246498599398</c:v>
                </c:pt>
              </c:numCache>
            </c:numRef>
          </c:xVal>
          <c:yVal>
            <c:numRef>
              <c:f>Sheet1!$B$2:$B$12</c:f>
              <c:numCache>
                <c:formatCode>General</c:formatCode>
                <c:ptCount val="11"/>
                <c:pt idx="0">
                  <c:v>100.917431192661</c:v>
                </c:pt>
                <c:pt idx="1">
                  <c:v>143.73088685015301</c:v>
                </c:pt>
                <c:pt idx="2">
                  <c:v>213.45565749235499</c:v>
                </c:pt>
                <c:pt idx="3">
                  <c:v>229.35779816513801</c:v>
                </c:pt>
                <c:pt idx="4">
                  <c:v>288.07339449541303</c:v>
                </c:pt>
                <c:pt idx="5">
                  <c:v>274.61773700305798</c:v>
                </c:pt>
                <c:pt idx="6">
                  <c:v>308.86850152905203</c:v>
                </c:pt>
                <c:pt idx="7">
                  <c:v>290.51987767584097</c:v>
                </c:pt>
                <c:pt idx="8">
                  <c:v>337.003058103976</c:v>
                </c:pt>
                <c:pt idx="9">
                  <c:v>306.42201834862402</c:v>
                </c:pt>
                <c:pt idx="10">
                  <c:v>291.74311926605498</c:v>
                </c:pt>
              </c:numCache>
            </c:numRef>
          </c:yVal>
          <c:smooth val="0"/>
        </c:ser>
        <c:dLbls>
          <c:showLegendKey val="0"/>
          <c:showVal val="0"/>
          <c:showCatName val="0"/>
          <c:showSerName val="0"/>
          <c:showPercent val="0"/>
          <c:showBubbleSize val="0"/>
        </c:dLbls>
        <c:axId val="225061888"/>
        <c:axId val="225104640"/>
      </c:scatterChart>
      <c:valAx>
        <c:axId val="225061888"/>
        <c:scaling>
          <c:orientation val="minMax"/>
        </c:scaling>
        <c:delete val="0"/>
        <c:axPos val="b"/>
        <c:numFmt formatCode="General" sourceLinked="1"/>
        <c:majorTickMark val="cross"/>
        <c:minorTickMark val="none"/>
        <c:tickLblPos val="nextTo"/>
        <c:spPr>
          <a:ln w="38100">
            <a:solidFill>
              <a:schemeClr val="bg1">
                <a:lumMod val="50000"/>
              </a:schemeClr>
            </a:solidFill>
          </a:ln>
        </c:spPr>
        <c:txPr>
          <a:bodyPr/>
          <a:lstStyle/>
          <a:p>
            <a:pPr>
              <a:defRPr sz="1600"/>
            </a:pPr>
            <a:endParaRPr lang="en-US"/>
          </a:p>
        </c:txPr>
        <c:crossAx val="225104640"/>
        <c:crosses val="autoZero"/>
        <c:crossBetween val="midCat"/>
        <c:majorUnit val="500"/>
      </c:valAx>
      <c:valAx>
        <c:axId val="225104640"/>
        <c:scaling>
          <c:orientation val="minMax"/>
        </c:scaling>
        <c:delete val="0"/>
        <c:axPos val="l"/>
        <c:majorGridlines>
          <c:spPr>
            <a:ln>
              <a:noFill/>
            </a:ln>
          </c:spPr>
        </c:majorGridlines>
        <c:numFmt formatCode="General" sourceLinked="1"/>
        <c:majorTickMark val="cross"/>
        <c:minorTickMark val="none"/>
        <c:tickLblPos val="nextTo"/>
        <c:spPr>
          <a:ln w="38100"/>
        </c:spPr>
        <c:txPr>
          <a:bodyPr/>
          <a:lstStyle/>
          <a:p>
            <a:pPr>
              <a:defRPr sz="1600"/>
            </a:pPr>
            <a:endParaRPr lang="en-US"/>
          </a:p>
        </c:txPr>
        <c:crossAx val="225061888"/>
        <c:crosses val="autoZero"/>
        <c:crossBetween val="midCat"/>
        <c:majorUnit val="100"/>
        <c:min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3333333333333332E-3"/>
          <c:y val="7.3907480314960635E-3"/>
          <c:w val="0.87495100728607478"/>
          <c:h val="0.93323425196850385"/>
        </c:manualLayout>
      </c:layout>
      <c:pie3DChart>
        <c:varyColors val="1"/>
        <c:ser>
          <c:idx val="0"/>
          <c:order val="0"/>
          <c:tx>
            <c:strRef>
              <c:f>Sheet1!$B$1</c:f>
              <c:strCache>
                <c:ptCount val="1"/>
                <c:pt idx="0">
                  <c:v>Sales</c:v>
                </c:pt>
              </c:strCache>
            </c:strRef>
          </c:tx>
          <c:explosion val="26"/>
          <c:dPt>
            <c:idx val="0"/>
            <c:bubble3D val="0"/>
            <c:explosion val="13"/>
          </c:dPt>
          <c:dPt>
            <c:idx val="1"/>
            <c:bubble3D val="0"/>
            <c:explosion val="20"/>
          </c:dPt>
          <c:dPt>
            <c:idx val="2"/>
            <c:bubble3D val="0"/>
            <c:explosion val="11"/>
          </c:dPt>
          <c:cat>
            <c:strRef>
              <c:f>Sheet1!$A$2:$A$5</c:f>
              <c:strCache>
                <c:ptCount val="3"/>
                <c:pt idx="0">
                  <c:v>1st Qtr</c:v>
                </c:pt>
                <c:pt idx="1">
                  <c:v>2nd Qtr</c:v>
                </c:pt>
                <c:pt idx="2">
                  <c:v>3rd Qtr</c:v>
                </c:pt>
              </c:strCache>
            </c:strRef>
          </c:cat>
          <c:val>
            <c:numRef>
              <c:f>Sheet1!$B$2:$B$5</c:f>
              <c:numCache>
                <c:formatCode>General</c:formatCode>
                <c:ptCount val="4"/>
                <c:pt idx="0">
                  <c:v>2.6</c:v>
                </c:pt>
                <c:pt idx="1">
                  <c:v>8.1999999999999993</c:v>
                </c:pt>
                <c:pt idx="2">
                  <c:v>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10:07.756"/>
    </inkml:context>
    <inkml:brush xml:id="br0">
      <inkml:brushProperty name="width" value="0.05292" units="cm"/>
      <inkml:brushProperty name="height" value="0.05292" units="cm"/>
      <inkml:brushProperty name="color" value="#FF00FF"/>
    </inkml:brush>
  </inkml:definitions>
  <inkml:trace contextRef="#ctx0" brushRef="#br0">991 8862 5028,'-39'0'4805,"39"20"-3908,-20-20-129,20 0 385,0 0 65,0 0-514,0 0-319,-20 0-1,20 0 129,0 0 63,0-20-192,0 20-127,0 0-65,0 0 64,20-20-160,0 20-32,19-20-32,21-19 0,-1 19 32,20-20-64,2 1 0,18-1 64,0 0-96,19 0 32,-19 0-256,0 21 128,-18-22-64,-22 22-193,-19-1-511,-1 0-289,-39 20-513,20-19-1569,-20 19-2210</inkml:trace>
  <inkml:trace contextRef="#ctx0" brushRef="#br0" timeOffset="273.0157">1884 8286 4067,'-79'-20'2403,"40"0"-802,19 20-159,0 0 319,-1-20-31,21 20-833,0 0-449,0 0 257,0 0-33,21 0-127,19-19-225,-1 19-96,21 0-63,-1 0-65,0 0 0,1 0-96,-1 0-32,-18 19-32,-1 1 64,-22 0-64,3 0 32,-21 0 64,0 0 96,-21 19 0,-17-18 32,18 18-96,-1 0-64,-17-18-160,38-1-1249,-20-1-1955,-1 21-5028</inkml:trace>
  <inkml:trace contextRef="#ctx0" brushRef="#br0" timeOffset="1647.0942">3453 8684 2914,'20'0'929,"19"0"-544,-19 0 736,0 0 320,20 0 257,-1 0-513,21 0-513,-1 0-223,2 0 63,18 0 225,0 0-161,0 19-127,20-19-225,0 0-64,21 0 96,-1 0 97,1 0-129,-1-19-96,19 19-32,1 0-32,20 0 32,0 0-64,-1 0 32,2 0 33,-2 0 95,0 0 0,2 0 64,-2 0-96,-18 0-96,-1 0-32,-1 0 32,-18 0-64,-1 0 0,-20 0 0,-20 0 0,0 0-32,-18 0-96,-2 0-192,-19 0-353,-1 0-1024,-19-21-2019</inkml:trace>
  <inkml:trace contextRef="#ctx0" brushRef="#br0" timeOffset="2920.1671">14331 8008 10249,'0'0'1185,"0"0"-1185,41 0 833,-3 0 673,23-21-385,-2 2-417,40 19-255,0-20-1,0 0 225,21 0-193,-41 0-224,20 0-288,-38 20-96,-23 0-512,3 0-1506,-21 0-2691</inkml:trace>
  <inkml:trace contextRef="#ctx0" brushRef="#br0" timeOffset="3106.1777">14967 7928 11082,'0'40'1377,"0"0"-320,20-1-64,-20 1 0,19 0-448,1 19-289,-20 1-160,20 0-192,-20-1-417,0-19-896,0 19-2851</inkml:trace>
  <inkml:trace contextRef="#ctx0" brushRef="#br0" timeOffset="6295.3601">3870 2464 4644,'-21'0'1185,"21"0"-32,0 0 321,0 0-129,0 0-609,0 0-543,0 0 319,21 0 481,-1 0-64,0 0-192,19 0-161,21 0-159,-1 0-97,40 0-192,1-20 96,-1 20-64,0 0-31,0-20-65,0 20-64,-20 0 32,2 20 0,18-20 32,-20 0-64,-20 20 64,20-20 0,-18 0-32,-2 0 32,1 0-32,-21 0-32,1 0-224,-20 0-225,1 0-319,-21 0-834,0 0-864,0 0-897</inkml:trace>
  <inkml:trace contextRef="#ctx0" brushRef="#br0" timeOffset="7878.4507">8794 2424 4644,'0'0'1505,"0"0"353,0 0-256,0 0-449,0 0-192,0 0-257,0 0-159,0 0-1,18 0-31,2-20-97,0 20-192,1 20-128,38-20 1,-19 0-1,39 0 0,0 0-32,0-20 0,20 20-32,-18 0-32,18 0 0,-20 0 0,20 0 0,1 0-64,-21 0-64,0 0 64,1 0-32,20 0 64,-21 0-33,0 0 65,20 20 0,-20-20 65,2 0-65,18 0-32,-20 0 32,20 0 0,-20 0 32,20 0-32,1 20 0,-1-20 64,0 0 64,0 0 0,1 0-64,-1 20-32,-20-20-32,20 0-32,0 0 32,0 0 32,2 0-32,17 0-32,1 19 64,-19-19 32,19-19-32,0 19-32,-19 0 32,19-20 64,-20 20 64,0 0-64,21 0-96,-21 0 0,0 0 0,1 0-32,-1 0-96,0 0-32,0 0 64,0-20 32,1 20 0,-1 0 32,20 0 32,-20-20 0,1 20 32,19 0 0,-20-19 0,0 19 128,-19 0-128,19 0 64,-40 0-96,20 0 0,-19 0 0,-21-21 0,1 21-32,1 21 0,-3-21 0,-18 0 0,1 0-128,-21 0-321,20 0-736,-20 0-704,-20 0-1090</inkml:trace>
  <inkml:trace contextRef="#ctx0" brushRef="#br0" timeOffset="11467.656">14510 1589 4228,'-39'0'960,"19"0"-799,0 0 767,20 0 194,-21 20-98,21-20-479,0 0-161,-20 0 321,20 0 64,0 0 96,0 20-1,20-20 97,1 0-320,-1 0-129,20 0-255,19 0-129,20 0 32,20-20 64,21 20 128,19 0 97,19 0-97,2 0-192,18 0-96,21 20 0,-1-20 33,1 0-1,-1 0 0,0 20 0,-19-20-64,-1 0 32,2-20-64,-22 20 32,-18 0-128,18 0-32,-39 0 32,0-20 64,1 20 32,-21 0 0,-20-20-32,-20 20-1250,-19 0-2689</inkml:trace>
  <inkml:trace contextRef="#ctx0" brushRef="#br0" timeOffset="16179.9255">7680 9935 10602,'21'-19'64,"-1"19"32,20 0 64,-1-21 320,1 21 33,19 0-225,22-19-224,18 19-32,19-20 96,21 0 289,1 0 63,18 20-256,20-20-128,-18 20-64,18-20-32,0 20 32,-18 0-128,-2 0 0,2 0 128,-22 0-32,1 0 32,-1 0 64,-18 0 97,-21-19 95,0 19 224,0-20-223,-18 20-193,-22-20-64,0 20-64,-39 0-353,0 0-447,0 0-866,-40 0-1089,0 20-2305</inkml:trace>
  <inkml:trace contextRef="#ctx0" brushRef="#br0" timeOffset="16834.9629">10282 9955 1,'0'-20'7590,"0"1"-6437,0 19 256,0-21 289,0 21-577,0 0-449,0 0-543,0 0-161,20 21 384,-20-2 0,19 1 65,21 0-225,-20 0-96,20 20 64,19-20-32,20-1 128,21 22-63,19-22-129,0 1 32,39-20-64,2 20 64,18-20 0,1 19-64,19-19 0,1 0 32,19 0-32,-19-19 0,19 19-64,1-20 32,-1 20-32,1-20-32,-2 1 0,2 19 0,-1-21 32,1 1 0,20 1 32,-21 19 0,-1-40 0,-18 20 32,19 0-32,1 0 0,-21-19-32,1-1-32,-1 0-96,-18 0-33,-22 1 1,0-1 64,-18 0 64,-1 1 64,-19-1 96,-21 20 160,-20-20 33,0 0 31,-20 20-160,-19 0-128,1 1-64,-23 19-448,-18-21-738,-18 21-1408,-2 0-1762</inkml:trace>
  <inkml:trace contextRef="#ctx0" brushRef="#br0" timeOffset="17232.9857">17666 9180 11947,'79'-40'576,"-38"40"-95,-21-19 864,0 19-256,0 0-737,-20 0-255,0 19-1,0 1 0,0 20 32,-20 0-32,20-1 0,0 1 64,0 0-96,0-1 64,20 2 33,-1-22-1,21 21 160,0-21-32,19-19 65,0 21 31,1-21-32,-1 0-192,2-21-128,-22 21-32,1 0-192,-20-19-160,-1 19-32,-19-20-481,-19 20-577,-1-20-896,-20 20-1826</inkml:trace>
  <inkml:trace contextRef="#ctx0" brushRef="#br0" timeOffset="17412.996">17786 9379 13676,'20'0'161,"0"-20"543,19 20 1058,21-20-513,-1 0-576,1 20-321,-1-20-96,-18 20-320,-3-20-672,-17 20-1058,-1 0-2210,-20 0-5765</inkml:trace>
  <inkml:trace contextRef="#ctx0" brushRef="#br0" timeOffset="17585.0058">17865 9100 13292,'-19'-39'1057,"38"19"-256,1 20 1057,40-20-673,-1 0-320,20 20-673,20-20-64,-20 20 0,21-19-192,-20 19 64,-1 0-961,-40 0-929,-19 0-1793</inkml:trace>
  <inkml:trace contextRef="#ctx0" brushRef="#br0" timeOffset="21790.2464">12922 11227 8872,'-20'20'1698,"20"-20"-1987,0 0 161,0 0 512,0 0 321,20 20 0,0-20-481,19 0-96,21 20-32,20-20-96,-1 0-96,20 0-32,0 0 128,20 0 32,21 0-32,-2 0 0,1 0 0,20 0 96,20 0-32,-20 0 0,19 0-32,20 0 64,-18 0 33,19 0-65,-1 19-64,21-19 32,-21 0 0,19 20-32,2-20 32,-1 20 32,1-20-64,20 0 32,-2 0-32,2 0-32,-1 0 96,20 0-96,-20 0 32,20 0 32,1 0 0,-22 0 0,22 0 128,-22 0 32,22 0 128,-20 0 129,-2 0 63,-18 0-31,-1 0-1,-19 0-223,-1-20-97,-38 20-128,-22-20 0,1 20 0,-40-19-32,-20 19 0,-20 0-96,-18-20-353,-41 20-351,0 0-898,-20 0-1377,-39-20-3107</inkml:trace>
  <inkml:trace contextRef="#ctx0" brushRef="#br0" timeOffset="22316.2765">20108 11526 6694,'-20'0'2722,"20"0"-1504,0-21 319,0 21-512,0 0-769,0 0-160,0 0-32,-19 21 193,19-21 287,0 19-127,-20 21-97,20-20 64,0 20 129,20 19 31,-1 1-191,21-1-65,0 1 0,-1-1-224,22-19 641,18 20-513,0-40 0,0 19 0,-19-19-96,19 0-31,-38 0-130,-3-20-95,3 0-448,-41 20-545,0-20-801,-20 0-2498</inkml:trace>
  <inkml:trace contextRef="#ctx0" brushRef="#br0" timeOffset="22893.3095">21418 12121 8263,'-19'0'1314,"19"0"-834,0 20 1314,0 20-97,0-1-768,0 21-320,19 20-257,-19-21-64,0 1-127,20-21-1,-20 1-128,20 20 0,0-21 32,1 21-64,-3-20 64,-18-1-64,20-18-128,-20-1-545,0-20-416,0 0-2114,0-20-1473</inkml:trace>
  <inkml:trace contextRef="#ctx0" brushRef="#br0" timeOffset="23167.3251">21379 12121 13452,'59'-20'417,"2"0"447,18 20 225,0 0-128,0 0-576,20 20-193,-39 20-160,-1 0-32,-18 19-32,-21 1-64,-20-21 0,0 1 160,-40-20 320,19 0 449,-17-1 64,-23-19-160,2 0-257,-21 21-288,1-21-192,-1-21-32,1 21-320,39-19-481,20-1-672,20 20-1314,40 0-2786</inkml:trace>
  <inkml:trace contextRef="#ctx0" brushRef="#br0" timeOffset="31165.7826">15781 8087 5349,'-20'0'2562,"20"0"-1537,-20 0 1249,20 0-352,0 0-224,0 0-609,20 0-513,0-20 33,19 0-65,1 20-127,19-19-129,22-22-64,-2 22-192,20-1 32,0 0-32,-20-20-32,0 20 0,2 1 64,-42-1-160,1 20-96,-1-20-577,-39 20-640,0 0-1314,-19 0-2754</inkml:trace>
  <inkml:trace contextRef="#ctx0" brushRef="#br0" timeOffset="31527.8033">15959 7789 9032,'59'-20'641,"-59"0"-577,20 20 448,-20 0 866,-20 0-546,2 20-832,-3 0 32,-19 0 193,-19 20 575,19-1-191,1 21-321,-1-21-192,-1 21-32,23-20 321,-2-20 223,20 0-127,0 0-33,20 0 225,-2-20-1,43 0-287,-2 0-225,20 0-160,2 0 0,-2 0-352,-21 19-705,3-19-1826,-22 0-8039</inkml:trace>
  <inkml:trace contextRef="#ctx0" brushRef="#br0" timeOffset="34149.9533">22570 12419 12491,'20'19'225,"19"-19"639,-19 0 354,20 0-97,39-19-481,21-1-159,39 0-97,-20 1-256,-1-2-96,-57 21-96,-23-20-480,-17 20-321,19 0-1185,-20 0-2402,-20 0-4325</inkml:trace>
  <inkml:trace contextRef="#ctx0" brushRef="#br0" timeOffset="34487.9726">23007 12200 4932,'-40'20'-1217,"-19"0"448,19 0 161,-19 0 736,-2 19 1153,2-19 577,-1 20 160,21-20 929,19 0-417,0-20-576,0 19-801,20 2-288,0-1-225,20 0-63,20-1 63,-1 2-255,21-2-97,19 1-160,-18 0-128,18-20-160,0 0-288,-20 0-449,-19 0-352,0 0-769,-21 0-2242</inkml:trace>
  <inkml:trace contextRef="#ctx0" brushRef="#br0" timeOffset="35259.0167">19116 9319 13612,'-20'0'705,"20"0"-641,0 0 481,0 0 480,20 0-97,0 0-287,19 0-96,21 0-65,-1 0 1,40-20-193,0 20 64,1 0-192,19 0 0,-20-20-256,0 20-32,-19-19-192,-20 19-321,-21 0-448,1 0-833,-40 0-1953,-20 0-3812</inkml:trace>
  <inkml:trace contextRef="#ctx0" brushRef="#br0" timeOffset="35611.0369">19553 9100 9352,'79'-19'609,"-59"-1"-737,0 20-353,-20 0-480,-40 20 961,0-1-128,-19 21 96,-20 0 481,-2-20 640,2 20 288,-20-1 193,20-19-738,20 20-672,18 0-31,1-21 95,40 1 160,0 20 225,40-20 95,1 19-351,38-18-161,0 19-96,0-20-96,0 20-320,2-21-545,-2 1-1185,-20-20-3395</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8:34.416"/>
    </inkml:context>
    <inkml:brush xml:id="br0">
      <inkml:brushProperty name="width" value="0.05292" units="cm"/>
      <inkml:brushProperty name="height" value="0.05292" units="cm"/>
      <inkml:brushProperty name="color" value="#FF0000"/>
    </inkml:brush>
  </inkml:definitions>
  <inkml:trace contextRef="#ctx0" brushRef="#br0">436 9299 11755,'-41'20'-64,"21"0"-97,0 0-63,20-20 288,0 0 64,0 0 161,-19 0-225,19 0 0,19 0 224,-19-20 193,20 20-161,20-20-128,1 0-96,-2 0 0,1 1-32,-1-21-64,21 20 32,-1-20 0,20 1-32,-39-1 64,19 0-64,-18 20 0,-1-20 0,-1 21 0,1 19-64,-20-21-96,-1 21-64,1-19-160,-20 19 31,20-20-95,-20 20-257,0 0-448,0-20-1185,0 20-2563</inkml:trace>
  <inkml:trace contextRef="#ctx0" brushRef="#br0" timeOffset="294.0168">952 8783 9673,'-40'0'0,"40"0"-128,0 0 160,0-20 256,20 20 833,0-20-64,19 20-609,-19-20-320,20 20-63,-1-20-1,1 20-32,-1 0 0,1 0-32,-20 0 0,1 0 0,-1 20 0,-2-20 96,2 20-32,-20 0 32,0 0 0,0 19 0,0 1-64,-20 0-96,-18-1-641,17 1-896,1 0-1250,0 20-3939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9:44.762"/>
    </inkml:context>
    <inkml:brush xml:id="br0">
      <inkml:brushProperty name="width" value="0.05292" units="cm"/>
      <inkml:brushProperty name="height" value="0.05292" units="cm"/>
      <inkml:brushProperty name="color" value="#FF0000"/>
    </inkml:brush>
  </inkml:definitions>
  <inkml:trace contextRef="#ctx0" brushRef="#br0">2499 6895 1345,'20'0'640,"-20"0"-704,20 0 96,1 0 641,-1-20 929,-2 20-129,3 0-480,-1 0-321,0 0 1,0 0-353,-1 0-288,1 0 33,-20 0-33,20 0-64,0 0 64,-20 0 64,20 0-32,-1 0-32,1 0-32,20-20 0,-20 20 0,1 0 0,17 0 32,-18 0-64,21 0 32,-2 0 0,-19 20 64,20-20-128,-1 0 128,1 0-32,-1 20-64,1-20 32,0 0 32,-1 0-32,22 0 96,-23 0-64,23 0 128,-2 0 449,0 0-289,1 0-160,19 0 0,-18 0 225,18 0-33,0 0-96,0 0-32,0 0-31,2 0-65,-2-20-96,0 20 0,0 0 0,0 0-32,2 0 0,-2 0 0,0-20 0,0 20 96,20 0-64,-18 0 32,18 0 160,-20 0-64,20 0 1,0-19-33,-20 19-32,21 0-32,-21 0 0,20 0 0,-19 0-64,20 0 32,-1 0-32,-20 0 0,20-20-32,0 20 96,1 0-96,-21 0 64,20 0-32,0 0 0,0 0 0,-20 0 32,21 0-32,0 0 0,-20 0 0,19 0 0,0 0 0,0 0 0,0 20 32,-20-20-32,21 0 32,-1 0 0,0 0 64,0 0 32,1 0 0,-1 0-96,-20 0 33,20-20-33,-18 20 0,-2 0 0,0 0 32,0 0 0,2 0 32,-23 0-32,22-20-32,-20 20 0,-1 0-32,0 0 0,-19 0 0,19 0 0,1 0 0,-21 0 0,2 0 0,-1 0 0,-1 0-224,-19-20-1025,0 20-2851</inkml:trace>
  <inkml:trace contextRef="#ctx0" brushRef="#br0" timeOffset="4013.2295">15979 6796 704,'0'0'4164,"-20"0"-4196,20 0 32,-20 0 416,20 20 674,0-20-98,0 0-447,0 0-129,0 0 161,0 0 288,20 0-161,0-20-191,1 20-225,-21 0 0,18 0-127,2 0-1,0 0-32,21 0-32,-21 0-64,-2 0-32,23 0 0,-21 0 32,39 0 0,-19 0-64,19 0 32,2 0 0,-3 0-64,1 0 32,22 0 0,-2 20 0,0-20 0,20 0 64,-20 0-32,21 0 0,-20 0 0,19 0 32,-19 0-64,19 0 32,0 0 0,0 20 0,0-20 32,1 0-64,-1 0 96,0 0-96,0 0 32,-20 0 0,21 0 32,-1 0-32,0 19 0,0-19 0,-18 0-32,18 0 32,0 0-32,1 0 32,-1 0 32,0-19-32,-20 19 0,20 0 0,1 0 32,-1 0-32,0 0 0,0 0 0,0-20 0,1 20 0,19 0 0,-20 0 0,21-20 64,-21 20-32,20 0 0,-1 0 0,1-20 0,-19 20 96,19-20 32,0 20 161,1-20 127,-21 20-64,0 0-191,0-19-129,-20 19-64,1 0-32,-1 0-257,-19 0-479,-21 0-578,1 0-1568,0 0-4197</inkml:trace>
  <inkml:trace contextRef="#ctx0" brushRef="#br0" timeOffset="21009.2016">3532 13969 6374,'0'20'1697,"0"-20"-640,-20 0-320,20 0 224,0 0-160,-19 0-225,19 0-416,0 0-160,0 0 64,0 0 225,0 0 31,0 0-192,19 0-32,-19 0-64,20 0 64,0 0 0,-20 0 64,20 0-31,0 0-65,-1 0-32,1 0 32,20 0 96,-20 0-64,19-20-32,1 20 0,-19 0-32,37 0 0,-17 0-32,-2 0 32,21-20-32,-21 20 32,21 0 0,-1 0-32,2 0-32,-2 0 64,-1 0-32,23 0 32,-22 0-64,0 0 64,22 0 0,-23 0-32,21 0 0,-18 0 32,18-19 64,0 19 129,-18 0-65,18 0-64,0 0-32,0 0-64,0 0 96,1 0-96,20 0 32,-21 0-32,0 0 32,0 0-32,1 0 32,0 0-32,19 0 0,-20 0 0,20 0 0,-20 0 32,20 0-64,-18 0 64,18 0-32,-20 0 96,20 0-64,-19-21 32,19 21 0,0 0-32,0 0 0,0 0-32,-20 0 32,21-19-32,-20 19 32,20 0-32,-21 0 0,0 0 0,0 0 0,1 0 0,20 0 33,-21 0-33,0 0 0,20-20 32,-20 20-32,20 0 32,-20 0-32,2-21 32,-22 21-32,20 0 0,-19 0-32,-21-19-353,22 19-608,-41 0-320,-2 0-1730</inkml:trace>
  <inkml:trace contextRef="#ctx0" brushRef="#br0" timeOffset="31793.8185">9607 12062 13612,'-20'0'96,"20"0"-352,20 19 384,-1 1 385,1 0 159,21 0-63,-3 0-32,23 19 63,18 1-159,-20 0-65,21-1 129,-21-19-321,0 1 32,2-2-32,-2 21-192,20-21 64,1 22 0,-21-21 1,2-1-194,-2 2 226,-19-2-1,-22-19-256,23 20-225,-41-20-63,20 0-161,-20 0-640,0-20-1634,0 20-2369</inkml:trace>
  <inkml:trace contextRef="#ctx0" brushRef="#br0" timeOffset="32226.8432">9725 12598 13388,'-38'40'385,"17"-40"-417,1 0 96,20 0 320,0 0-32,0-20 161,0 0-321,0-20-64,0 0 0,0-19 96,0-40 129,-20-1-257,-19 1-64,19 0-64,-20 19 64,21 40-32,-1 0 320,0 1-64,20 19 33,0 0-65,20 20-96,19 0 0,21 0 128,-1 0-128,40 20-63,1 0 31,-1-20-160,0 0 96,-20 20 32,2-20-128,-2 0-161,-40 19-511,1-19-802,-20-19-1537,-20-1-9415</inkml:trace>
  <inkml:trace contextRef="#ctx0" brushRef="#br0" timeOffset="32781.875">9905 7769 10025,'59'-59'1922,"-19"39"-289,-21 0-480,-19 0-224,20 20-64,-40 0-480,1 20-321,-21 0 32,0 0 0,-39 39 0,0-19-64,0 19 0,-1 1 0,-19-20 0,19 20-32,21-1 0,-20-19-96,38 0-192,1 0-513,21-21-448,-1-19-1090,20 20-3490</inkml:trace>
  <inkml:trace contextRef="#ctx0" brushRef="#br0" timeOffset="33063.8911">9547 7868 9545,'-79'40'-385,"39"-40"257,-19 40 128,-2-20 160,2 20 257,0-1 447,-1 1 97,40 0 64,1 0-224,19-21-224,19 2 223,1-2-95,40 1-225,-21 0-95,22-20-33,18 0-160,-20 0 129,21-20-161,-1 20-64,-20-20-64,20 20-224,-18-19-1089,-41 19-3076</inkml:trace>
  <inkml:trace contextRef="#ctx0" brushRef="#br0" timeOffset="33720.9287">1070 7987 13100,'-39'-19'160,"19"-1"96,0 20-320,20 0 128,20 0 225,0 0 351,19 20 1,1-1-129,19 22-31,1-2-65,19 1-96,1 0 33,19 20-161,-19-21-96,20 1-32,-21 0-32,0-21-32,-20 1 0,-19 1-32,0-2-544,-21 1-642,1 0-928,-20-20-1569,0 19-6149</inkml:trace>
  <inkml:trace contextRef="#ctx0" brushRef="#br0" timeOffset="34029.9464">1448 8464 12651,'0'41'-448,"0"-41"512,20 0 160,-1 19 1,1-19 63,20 0 96,-1 20 1,21 0-65,20-20-224,-22 20 0,23 0 160,-22-20 449,-19 19 416,19-19 96,-18-19-96,-3-21 0,3 0-416,-1-20-96,-1-18-33,-19 18-128,0 0-95,0 20-321,-20 0-352,0 21-417,0 19-1057,0 0-1921,0 0-6951</inkml:trace>
  <inkml:trace contextRef="#ctx0" brushRef="#br0" timeOffset="61812.5354">15344 14069 3939,'-20'19'641,"20"1"-97,0-20 65,-19 0-385,19 0 161,0 0-1,0 0-128,0 0 0,0-20 161,0 20-161,-20 0-128,20 0-160,0 0 32,-20 0 192,20-19 289,0 19 63,-21 0 1,21 0-129,0 0-31,0 0 31,0 0-224,0 0-128,0 0 64,0 0-32,21 0 65,-21 0 63,20 0-32,-20 0 32,20 0 32,-1 0-160,1 0 65,0 0-33,20 0-32,-21 0 32,21 0 0,0 0-96,-1 0-32,1-20 0,-1 20 0,22 0 32,-23 0-64,23 0 64,-22 0 32,1 0-64,19 0 96,1 0-32,-21-20 32,22 20-64,-3 0 65,-17 0 31,18 0 32,-19 0-64,0 0-64,19 0 0,-18 0 0,-3 0 0,23-20 32,-22 20-96,1 0 96,19 0-64,-19-20 0,19 20 0,1 0 0,-21 0 0,22 0 0,-23 20 32,23-20 32,-2 0-32,-19 0 0,19 0 96,-19 0-128,19 0 0,-18 0 0,-3 0 32,23 0-64,-22 0 64,21 0-32,-21 0 32,21 0-32,-1 0 32,-19 0 161,19 0-65,2 20-32,18-20-32,-20 0-96,1 0 128,-1 0-160,2 0 128,18 0-128,-20 0 128,1 0-32,19 0-32,-20 0 0,20-20 32,2 20 32,-2 0 32,0 0-32,0 0-64,2 0 32,-2-20-32,0 20 0,0 0 0,-19 0 32,19 0-32,0-20 32,0 20-32,2 0 32,-2 0 64,-20-20-31,20 20-97,2 0 64,-2 0-64,0 0 32,-20 0-33,21 0-63,-21 0 0,2 0 64,18 0-64,-20 0 64,1 0 0,-1 20 64,0-20-64,1 0 64,-1 0-64,2 0 32,-2 0 0,20 0-96,-19 0 64,-1 0-64,2 0 128,-2 0-32,0 0 64,1 0-128,-1 20 160,20-20-192,-19 0 192,19 0-128,-20 0 64,2 0-64,18 0 64,-20 0-32,21 0 96,-21 0 96,20 20 65,2-20-33,-2 0-32,0 0-32,0-20-128,-18 20-32,-2 0 0,0 0 0,-19-20-64,-20 20-96,19 0-224,-39 0-705,20 0-1474,-20 0-4676</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16:34.161"/>
    </inkml:context>
    <inkml:brush xml:id="br0">
      <inkml:brushProperty name="width" value="0.05292" units="cm"/>
      <inkml:brushProperty name="height" value="0.05292" units="cm"/>
      <inkml:brushProperty name="color" value="#FF0000"/>
    </inkml:brush>
  </inkml:definitions>
  <inkml:trace contextRef="#ctx0" brushRef="#br0">5915 6160 4099,'0'0'1826,"-21"0"-32,21 0 224,0-20-193,0 20-447,0 0-674,21-20-223,-1 20 63,18 0-31,23 0-1,-2 0-95,20 0 31,20-20-63,0 20-33,21 0 0,-1 0 97,0 0-161,1 0-64,-2 0-64,1-20-64,-20 20-96,-18 0-96,-22 0-192,-19-20-321,-21 20-1024,1 0-1987,-20 0-6629</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19:10.712"/>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2560" units="cm"/>
          <inkml:channel name="Y" type="integer" max="720" units="cm"/>
        </inkml:traceFormat>
        <inkml:channelProperties>
          <inkml:channelProperty channel="X" name="resolution" value="56.63717" units="1/cm"/>
          <inkml:channelProperty channel="Y" name="resolution" value="28.34646" units="1/cm"/>
        </inkml:channelProperties>
      </inkml:inkSource>
      <inkml:timestamp xml:id="ts1" timeString="2011-09-23T01:20:45.831"/>
    </inkml:context>
  </inkml:definitions>
  <inkml:trace contextRef="#ctx0" brushRef="#br0">10659 6140 4996,'-21'0'-128,"21"0"512,0 0 609,0 0 769,0 0-417,0 0-288,21 0-320,-1-20 0,20 20-129,-21 0-351,21 0-65,0-20 0,19 20-32,-19 0-64,19 0 32,20 0-64,21 0 0,-1 0-32,0 0-32,21-20 32,19 20 1,-1 0 31,22 0 96,18 0 64,20 0-32,-19 0-64,19 0 0,2 0-64,-1 0 0,-1 0-31,1 0-1,-21 0-32,0 20 32,0-20-32,-18 20 32,-2 0 0,-18-20 0,-21 0 32,0 0-32,-19 0 64,-21 0-64,-20-20 32,-19 20-160,-1 0-256,-19 0-898,0-20-2465</inkml:trace>
  <inkml:trace contextRef="#ctx0" brushRef="#br0" timeOffset="3809.2178">7642 6200 3971,'0'0'128,"20"0"-256,19 0 417,1 0 479,39 0 33,0 0 416,20-21 64,21 21 65,-1-19-193,0 19-320,19-20-385,2 20-256,-1-20-64,-1 20-96,2 0-64,-21 0-96,1 0 32,-3 0 96,-36 0-32,-22 0-256,1 0-769,-41 20-993,1-20-2146</inkml:trace>
  <inkml:trace contextRef="#ctx0" brushRef="#br0" timeOffset="8562.4897">7998 7510 3459,'0'0'192,"0"0"0,0 0 193,20-19 415,1 19-95,-1 0-289,0 0-95,-2 0-225,3 0 64,19 0 256,-20 0-95,39 0-33,-19 0-96,19 0 64,20 19-64,0-19 97,2 0-1,38 0 0,-1 0 129,22 0 127,18 0-127,1 0-33,20 0 0,-20 20-95,0-20-97,19 0-128,-18 21 0,18-21-32,0 19-32,21-19 0,-21 0 32,2 0-64,-22 0 32,-19 0 0,-19 0 0,-41 0-288,0 0-417,-39 0-1377,-1 0-2819</inkml:trace>
  <inkml:trace contextRef="#ctx0" brushRef="#br0" timeOffset="20797.1895">17032 10393 3683,'0'0'416,"0"0"161,0 0 1377,0 0 160,0 0-1025,0 0-288,19 0-65,-19 0-159,20 0-65,-20 0-191,20 0-161,0 0-160,0 0 64,-1 0-64,21 0 32,0 0 0,-1 19 0,2-19-32,17 0 0,-17 0 0,18 20 64,20-20-96,-19 0 64,19 0-32,-20 0-32,22 20-96,-22-20 64,20 0-32,1 0 0,-21 0 64,20 0 32,0 20 0,2-20 0,-2 0 0,20 0 0,-20 0 0,21 20 0,-1-20 0,20 0 0,-20 19 0,21-19 0,-1 0 32,19 0-32,-18 0 32,39 0 0,-21 0 128,22 0-32,18-19 64,-20 19-192,-18-20 32,-1 20-32,-1 0 32,2-20-32,-21 20 0,19 0 32,-18 0-64,19-20 0,-19 20-32,-3 0 0,-17-20 64,19 20 0,-38-19 0,-2 19-32,0 0-192,-39-21-289,-21 21-608,-19 0-1313,-19-19-4965</inkml:trace>
  <inkml:trace contextRef="#ctx0" brushRef="#br0" timeOffset="33691.927">19573 11366 1921,'-20'0'1057,"0"0"993,20 0-352,0 0-161,0 0-127,0 0-1,0 0-352,0 0-448,0 0-161,20 0 257,19 0-65,1 0-191,19 0-33,21 0 65,20 0 31,18 20-128,21-20 1,21 0-161,-2 0-64,20 0-64,0 0 0,2 0-96,-22 0 96,2 0-32,-42 20-32,1-20-64,-19 0 32,-40 19-64,-1-19-160,-39 0-192,0 0-353,-20 0-768,0 0-930,-20 0-1889</inkml:trace>
  <inkml:trace contextRef="#ctx1" brushRef="#br0">16847 9922</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11:26.890"/>
    </inkml:context>
    <inkml:brush xml:id="br0">
      <inkml:brushProperty name="width" value="0.05292" units="cm"/>
      <inkml:brushProperty name="height" value="0.05292" units="cm"/>
      <inkml:brushProperty name="color" value="#00FFFF"/>
    </inkml:brush>
  </inkml:definitions>
  <inkml:trace contextRef="#ctx0" brushRef="#br0">5239 8306 7431,'-59'0'1665,"39"0"-1409,20 0 193,0 0-289,0 0 384,0 0 385,20 0-448,0 0-417,0-20-32,-1 20 0,21 0 64,0 0 0,-1 0-32,21 0-64,-1 0 64,2 0-32,18 0 0,0-20-32,0 20 32,20 0-32,21 0 0,-21 0 0,40 0 32,-19 0-64,18 0 64,1 0-32,-1 0 0,2 0 32,19-20-32,0 20 0,-1 0-96,1 0-32,20 0 96,-20 0 64,20 0-32,-1 0 64,0 0 32,21-20 64,-1 20 33,1 0 127,-1 0-96,21 0-96,-21 0-96,1 0 0,19 0-32,1 0 0,-21 0 0,1 0 32,-1 0 0,0 0 32,1 0 33,-1 0 95,-18 0-32,19 0-96,-21 0-64,20 0 0,-39 0 0,20 0 0,-21 0-32,-18 20-32,-2-20 0,2 0 64,-1 0 0,-21 0 32,1 20-32,-20-20 32,1 0-32,-1 0 0,20 0 0,-19 20 0,-1-20 0,0 0-32,0 0-64,-20 0 96,2 20 0,-2-20 0,0 0-160,-39 20-353,-1-1-672,1-19-1249,-19 20-2339</inkml:trace>
  <inkml:trace contextRef="#ctx0" brushRef="#br0" timeOffset="572.0327">16396 8425 10057,'21'-20'192,"-3"1"737,22 19-224,1 0-353,38-21-128,0 21-192,40 0-96,21 0-320,18 0-225,20-20 321,21 20 128,19 0 128,41 0 32,-1-19 64,19 19 160,2 0 385,19-20-33,18 20-95,2-20 63,20 20-127,20-20-193,-22 20-128,2 0-64,0 0 32,-21 0-32,-18 0 64,-22 20 64,-19-20 32,-40 0-127,-39 20-97,-20-20-801,-80 0-1826,-38 0-3106</inkml:trace>
  <inkml:trace contextRef="#ctx0" brushRef="#br0" timeOffset="1285.0735">2560 9757 8199,'20'0'160,"-2"-20"-160,43 20 289,38 0-97,0-20 128,41 0 737,18 0 513,40 0 95,41-20-319,18 21-514,2 19-511,19-20-225,-1 20-32,1 0-64,-39 20-64,-21-20-289,-19 19 97,-41 2-128,-39-2-257,-40-19-576,-18 20-1442,-22-20-2914</inkml:trace>
  <inkml:trace contextRef="#ctx0" brushRef="#br0" timeOffset="17864.0218">13339 3318 6790,'0'-20'1185,"0"20"1025,0 0-224,0-20-641,20 20-576,-1 0-353,21-19-63,1 19 63,17-20-64,1 20 1,2 0-289,-2 0-64,-19 0 0,19 0-32,1 20-32,-21-1-128,22 1-1,-23 0 1,-17 20 64,-1 0 32,0-1-32,0 1 160,-20 19-96,-20 1 32,20 20 32,-20-1 0,0 1-64,-1-1 32,21-19 32,0-1 0,0 21 0,0-21 0,21-19 0,-1 20 32,20-20 64,-1 0 128,1-21 32,-1 1 129,21 0-1,-21-20 0,22 0-31,-3 0-97,-17 0-160,-1-20-96,-1 20 32,-39-20 32,20 20-64,-20-19 32,-20 19 32,0-21-96,1 21-32,-21 0 32,-21 0 64,23 21-32,-23-2 96,22 21-96,-1 0 32,1-1 32,-1 21-160,20-1 32,0 1 32,1 20-32,19 0-96,0-1 0,0 0 96,0 21-128,0-21 128,19 21-65,1 18 33,0 2-416,-20-21-33,20 1 417,-20 0 160,0-1-32,0-20 96,0-20 0,0 1 65,-20-20-65,0-1 64,0-18-64,-19-2 64,-1 1 0,1 1 353,-22-2 223,2 1-223,-1 0-129,1-1-192,19-19-288,-19 21 128,-2-21-352,2 20-289,19-20-640,1 0-352,-1 0-2499</inkml:trace>
  <inkml:trace contextRef="#ctx0" brushRef="#br0" timeOffset="30511.7452">14789 12499 13933,'-41'19'544,"1"-19"-576,40 0 64,0 21 417,20-21 127,0 19-95,21-19-161,-3 20-224,23 0 96,18 0 32,0 19 33,20-19-161,21 20 0,-21 0-32,20 20 0,1-21 0,18 0 32,-19 2 32,0-1 64,1-1-31,-1 1 31,-20 0-128,1-1-128,-21 1 0,-20-20 160,1 0-192,-21-20-385,1 0-320,-20 0-608,-20 0-2915,0-20-5990</inkml:trace>
  <inkml:trace contextRef="#ctx0" brushRef="#br0" timeOffset="30995.7729">14827 13154 9480,'21'20'833,"-21"-40"-1185,0 20-385,-21-20-96,1 1 513,2-21 769,-2 20 415,-21-40-191,21 21 64,-19-1 96,-1-20 448,1 21-320,19-21-385,0 20-63,0 20-65,0-20-32,20 1 1,0 19-33,0 0-63,20 0 31,20 20-192,19 0-64,20 0-32,20 0 128,21 0 65,19 0 31,19 20-64,-18-20-32,-1 20-128,-1 0-32,2 0-320,-21-1-449,-19 1-1120,-21 0-2980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26:56.460"/>
    </inkml:context>
    <inkml:brush xml:id="br0">
      <inkml:brushProperty name="width" value="0.05292" units="cm"/>
      <inkml:brushProperty name="height" value="0.05292" units="cm"/>
      <inkml:brushProperty name="color" value="#00FF00"/>
    </inkml:brush>
    <inkml:brush xml:id="br1">
      <inkml:brushProperty name="width" value="0.05292" units="cm"/>
      <inkml:brushProperty name="height" value="0.05292" units="cm"/>
      <inkml:brushProperty name="color" value="#FF00FF"/>
    </inkml:brush>
    <inkml:brush xml:id="br2">
      <inkml:brushProperty name="width" value="0.05292" units="cm"/>
      <inkml:brushProperty name="height" value="0.05292" units="cm"/>
      <inkml:brushProperty name="color" value="#0000FF"/>
    </inkml:brush>
  </inkml:definitions>
  <inkml:trace contextRef="#ctx0" brushRef="#br0">11552 10214 864,'0'0'705,"0"0"-321,0 0 129,-19 0 480,19 0 96,0 0-256,0 0-33,0 0-31,0 0-64,0 0-321,0 0-128,0 0 65,0 0-1,0 0 32,0 0-31,0 0-1,0 0 0,19 0 33,-19 0-33,20 0-160,-20 0 0,20 0-32,0 0 0,19 0-96,-19 0 32,20 0-31,-1 0-33,21 0 0,-1 0 32,-18 0-32,38 0 32,-19 0 0,19 0-32,0 20 0,-20-20 0,22 0 32,-2 0 288,20 0-32,-20 0 65,20 0 31,1 0 64,-1 19 97,20-19 95,1 0-159,-21 0-65,20 0-127,-19 20-1,17-20-96,3 0 32,-21 0-64,20 0-64,1 0 1,-21-20 191,0 20-96,-40 0-128,2 0-64,-41 0-64,-2 0-705,-18 0-1185,0 20-896,0-20-2884</inkml:trace>
  <inkml:trace contextRef="#ctx0" brushRef="#br0" timeOffset="1800.103">2580 6160 5413,'59'0'-161,"-39"-20"161,19 20 65,1 0 127,0-20 320,19 20-256,2 0-224,18 0 33,0-20-65,40 20 288,0 0 384,-1-20-31,22 20 32,18 0-129,-19 0-31,21 0-33,-22 0 33,2 0-161,-2 0-256,-39 20 0,2-20-96,-22 20-192,-20-20-609,-39 0-640,20 0-2595</inkml:trace>
  <inkml:trace contextRef="#ctx0" brushRef="#br0" timeOffset="12465.713">10361 8246 1569,'0'0'1794,"0"-20"63,0 20-127,0 0-417,0 0-480,0 0 128,0-19 96,0 19 128,0 0-32,0 0-416,0 0-32,0 0-257,0 0-192,0 0-64,0 0 161,0 0 31,0 19-96,0-19 97,0 20-33,0 0-64,0 0-31,0 20-129,0-21-96,20 22 96,-20-2-96,0 0 32,0 2-64,0-2 0,0-19 0,0 20 96,0-21 0,0 2-160,0-2 32,0 2-96,0-21-288,0 0-353,0 0-897,0 0-1216,0 0-2980</inkml:trace>
  <inkml:trace contextRef="#ctx0" brushRef="#br0" timeOffset="13114.7501">10122 8425 5285,'0'0'864,"0"0"418,0 20 1344,0-20-960,0 0-577,0 0-160,0-20-193,0 20-159,0 0-193,0-20-96,20 20-31,-20-19-161,20-2-64,-20 1-32,21 20 32,-1-19 0,-2-1 0,3 0-32,-1 0 0,-20 20 0,20-20 0,0 20 0,-1-20-32,-19 20 0,20-19 0,-20 19 32,20 0-32,-20 0 0,0 0 32,20 0 0,-20 0 0,0 19 64,20-19 64,-20 20 32,20-20 64,-1 20 32,1 0-95,0 0-129,0 0 32,1-1-64,-3 1-64,2 1-417,1-21-768,-21 19-320,20-19-1859</inkml:trace>
  <inkml:trace contextRef="#ctx0" brushRef="#br0" timeOffset="14002.8009">9905 9041 1185,'-20'0'2370,"0"20"224,20-20 513,0 0-897,0 0-384,0 0-256,0 0-161,0-20-288,0 20-577,0 0-255,20 0-161,0-20-32,19 20-64,-19 0-32,20 0-64,-21 0 64,1-20-128,20 20 64,-19 0-481,-3 0 609,-18 0-160,20 0 32,-20 0 0,0 20 0,0-20 0,0 20 64,0-20-32,0 20-32,0 19 32,0-18 64,0 18-32,0-19-32,0 20 64,0-20-32,0 0-32,0-1 32,0 1-32,0 0-449,20-20-1056,-20 0-1378,0 0-3875</inkml:trace>
  <inkml:trace contextRef="#ctx0" brushRef="#br0" timeOffset="14167.8103">9964 9319 5605,'0'0'5925,"20"0"-5604,-20-20 1633,20 0 320,-1 20-1474,1-19-767,0 19-162,0-20-607,1 20-930,-3 0-2049</inkml:trace>
  <inkml:trace contextRef="#ctx0" brushRef="#br0" timeOffset="14621.8363">10401 9081 7046,'20'-20'128,"-1"20"257,1-20 1376,0 20-544,21-20-704,-23 20-385,2-20-64,-20 20 0,0 0 64,0 0 161,-20 0-289,2 20 32,-3-20 64,1 20-96,-20 0 32,21 0-32,-1-1 32,0 2-64,20-2 0,0 1 32,0 0 0,20-20 32,19 20-64,-19 0-96,20 0-97,-19-20 1,17 20 192,-38-20 0,21 19 32,-21-19 224,0 20 449,-21-20 32,1 0-321,2 0-128,-3 0-224,-19 20-192,20-20-96,1 0-385,-1 0-480,0 0-865,20 0-1281,0 0-2562</inkml:trace>
  <inkml:trace contextRef="#ctx0" brushRef="#br0" timeOffset="14947.855">10719 9180 8520,'39'0'608,"-39"-20"-159,0 20 1216,-20 0-896,20 20-641,-19-20-160,-1 20 192,0 0 192,20 20-159,0-21-97,20 1-64,0 0 32,-1 0 128,1-20 0,20 0 193,-1 0 159,1 0 65,-20-20 95,0 0 1,-1 0 0,-19 1-225,0-21-192,-19 20-63,-1 0-193,-20 0-161,20 0-95,-19 20-576,-1 0-1314,1 0-3204</inkml:trace>
  <inkml:trace contextRef="#ctx0" brushRef="#br1" timeOffset="32707.8708">7980 6994 352</inkml:trace>
  <inkml:trace contextRef="#ctx0" brushRef="#br1" timeOffset="34300.9619">7980 6994 1249,'0'0'2082,"18"0"-833,-18 0-96,0-20 32,0 20-224,20 0-256,-20 0-321,21-19-160,-21 19-32,20 0 193,-20-20 95,20 20 1,-2 0 31,-18-20-127,21 20 63,-21 0-32,20-20-63,0 20-65,0 0-64,-1-20 96,21 20-95,-20-20-1,19 1-128,-19 19-32,20-20 64,-20 0-32,19 20 96,-19-20 1,21 0 95,-3 20-32,-17-20-64,19 1-64,-21-2 33,21 2-33,0-2 32,-1 2-96,1 0 0,1-2 0,-3 1-64,3 0 64,-3 0-32,3 0 64,-1 1-32,-1-1 32,1 0 32,19 0 1,-19 0 31,19 0-96,-19 1-32,19-1 32,-18-1-32,-3 2-32,3-1 0,19 0 0,-21-20 0,1 20 0,19 1 64,-18-2-64,17 2 0,-17-1 0,-2 0 0,1 0 0,19 0 0,-19 0 32,19 0-32,-19 1 32,1-1 0,17 0 0,-17 0-64,18-20 64,-19 21 64,19-1-32,-19-1-64,-1 2-32,21-1 32,-21 1 32,2-1-32,17-21 0,-17 22 0,-1-1 0,19 1 0,-19-2 128,19 1-256,-19-20 224,19 21-96,-18-1 0,-3 0 32,23 0-32,-22 0 0,21-20 0,-21 21 32,1-1 32,1 0-64,-3-1-32,3 2 32,18-1-64,-19-19 64,-1 18 64,21 2-32,-1-21-96,-19 21 161,19-2-33,-19 1 96,19-20-96,-18 21-128,-3-1 128,23 0 0,-21 0-96,-1 0 64,1 0-64,19 0 32,2 1-32,-23-1-224,23 0 640,-22-20-352,1 20-32,-1 1 64,-19-1 0,0 20-64,20-21 32,-21 2-32,21-2-32,1 2 64,-3-1 0,3-1 32,-3 2-96,3-1 0,-1 0 32,-1 1 64,1-2-96,-20 21 64,19-19 64,-19-1 0,20 0 65,-1 20-65,2-20 32,-1 0-32,-1 0-64,1 1-32,-20 19 64,19-20-96,1 0 0,-1 20 0,1-20-64,19 0 64,2 0 32,-3 1-32,3-2 0,18 2 32,-20-2-64,1 2 128,-1-1-96,-18 0 96,18 0-96,1 0 32,-1 0 0,0 1 32,1-2 64,19 2-160,-20-1 64,22-19-64,-22 18 160,20 1-96,1-19-32,0 19 64,-1 0-32,0-20 0,0 21-96,1-2 160,-1 2-32,0-1-128,1 0 160,-20 0-32,19 0-64,-20-20 64,22 21-32,-22-1 64,-1-1-96,23-18 32,-22 19 32,0 1 32,1-22-32,19 22 0,-18-21-32,-2 20 32,0 0-64,1 0 32,-1-19 0,-19 19 0,19 0 0,2 0-32,-2-20 128,0 21-96,1-1 0,-1 0 0,1-21-32,20 22 96,-22-1-64,23-20 0,-2 20 0,0-19 0,0 19 160,-18 0-128,18-20 96,-20 20-32,1 1 33,-1-1-1,-19-20-128,19 20 0,-18-1-32,18 2 64,-19 0-32,-20-1 32,19 0-96,-19-1-385,-20 21-608,0-19-2979</inkml:trace>
  <inkml:trace contextRef="#ctx0" brushRef="#br1" timeOffset="37640.1529">10282 8028 11274,'0'0'-1217,"0"0"-673,0-20 1506,0-1-353,0 21-3203</inkml:trace>
  <inkml:trace contextRef="#ctx0" brushRef="#br1" timeOffset="37827.1636">10341 7769 10570,'0'-20'736,"0"20"-608,-20-19 65,20 19-129,0-20-577,-19 20-1409,19 0-1057,0-20-1729</inkml:trace>
  <inkml:trace contextRef="#ctx0" brushRef="#br1" timeOffset="37987.1727">10302 7491 5797,'0'0'769,"0"-20"480,-20 20 481,20 0-481,0 0-833,0-20-352,0 20-416,0-20-993,0 20-1314,0-20-3491</inkml:trace>
  <inkml:trace contextRef="#ctx0" brushRef="#br1" timeOffset="38137.1813">10282 7193 10089,'20'-20'32,"-20"1"-480,0-2-33,0 2 545,0-2-64,0 2-1857,0-1-1795,0 0 1250,0 0 1121</inkml:trace>
  <inkml:trace contextRef="#ctx0" brushRef="#br1" timeOffset="38282.1896">10282 6796 6566,'-20'-40'1185,"20"20"-673,0 1-319,0-2-1,0 2-1025,-20-2-2754</inkml:trace>
  <inkml:trace contextRef="#ctx0" brushRef="#br1" timeOffset="38418.1974">10221 6458 1569,'0'-20'3331,"0"0"-3139,0 0 97,0 1-225,-18 19-1025</inkml:trace>
  <inkml:trace contextRef="#ctx0" brushRef="#br1" timeOffset="38571.2061">10242 6219 8488,'0'-19'32,"20"-2"128,-20 21-32,0-19-96,0-1-288,0 20-1218,0-20-5124</inkml:trace>
  <inkml:trace contextRef="#ctx0" brushRef="#br1" timeOffset="38693.2131">10242 6040 5509,'0'0'320,"-21"0"449,21 0-609,0 0-2755</inkml:trace>
  <inkml:trace contextRef="#ctx0" brushRef="#br1" timeOffset="39328.2494">10262 5981 6117,'0'0'609,"-20"0"-1,-1 0 385,21 0-32,-18 0-384,-2 0-193,-1 0-192,1 0-192,20 0-224,-20 0-320,2 0-770,-3 0-1344,1 0-1410</inkml:trace>
  <inkml:trace contextRef="#ctx0" brushRef="#br1" timeOffset="39493.2589">9626 5961 7046,'-39'0'256,"19"-20"801,0 20 353,0 0-417,1 0-833,19 0-352,-20 0-225,0 0 65,0 0-737,0 0-2434</inkml:trace>
  <inkml:trace contextRef="#ctx0" brushRef="#br1" timeOffset="39616.2659">9051 5981 4228,'-40'0'480,"21"0"-1153,-1 20-1729</inkml:trace>
  <inkml:trace contextRef="#ctx0" brushRef="#br1" timeOffset="39818.2775">8494 6060 7238,'-59'0'545,"39"0"-577,20-20-609,-20 20 129,1 0-545,19 0-1346,-20 0-287</inkml:trace>
  <inkml:trace contextRef="#ctx0" brushRef="#br1" timeOffset="39941.2845">8079 6040 1,'-61'0'543,"23"0"-543,-3 0-256</inkml:trace>
  <inkml:trace contextRef="#ctx0" brushRef="#br1" timeOffset="40201.2994">7344 6040 9480,'-20'0'-64,"20"-19"-64,-20 19-32,20-20 192,0 20-224,-21 0-1730,3 0-2114,-2 0 1027</inkml:trace>
  <inkml:trace contextRef="#ctx0" brushRef="#br1" timeOffset="40396.3105">6907 5981 3523,'-59'20'-481,"19"-20"449,19 0 1986,-17 0 673,17 0-1250,1 0-800,0 0-33,20 0-63,-20 0-578,20 0-1088,0 0-1249,0 0-1474</inkml:trace>
  <inkml:trace contextRef="#ctx0" brushRef="#br1" timeOffset="41197.3563">6530 6021 5349,'-20'0'2434,"20"0"-865,0 0 289,0 0-128,0 0-737,0 0-481,40 0 289,-21 0-417,41 0-95,-1-20-33,2 20-128,-2 0-96,-1 0-64,3 0-449,-2 0-768,-39 0-384,0 0-2916</inkml:trace>
  <inkml:trace contextRef="#ctx0" brushRef="#br1" timeOffset="41651.3823">5577 5822 3106,'0'-19'1378,"0"38"-353,0 1 384,0-1-320,0 2-320,0-1-673,0 19 0,0-19-128,0 0 160,0 0-224,0 0-160,0 19-353,0-19-1152,0-20-2756</inkml:trace>
  <inkml:trace contextRef="#ctx0" brushRef="#br1" timeOffset="42039.4045">5775 5882 6117,'20'-21'737,"-20"21"-160,0-19 319,20 19 193,-20 0-544,0 0-673,0 0-289,-20 0 193,20 19 0,-20-19-385,0 21-287,1-1 127,19-1 320,-20 1-127,20-20-97,-20 20 193,20 0-65,0 0 225,20 0 96,0-1-161,-1 1 321,1 0 64,0 0-32,0 0 64,0-20 225,-20 20 63,0 0 192,0-20 866,0 0 415,-20 0-415,20 19-481,-20-19-257,0 0-352,0 0-384,1 0-512,-1 0-866,20-19-3266</inkml:trace>
  <inkml:trace contextRef="#ctx0" brushRef="#br1" timeOffset="42350.4223">6073 5961 7110,'20'0'897,"-20"0"-865,-20 0-160,20 0 897,0 20 31,-20 0-543,20 0-193,0-1-64,20 1 160,-20 0 32,20 0 0,0-20 193,0 0 512,-1 0 31,1-20 161,0 0 129,0 0-258,-20 1-31,0-21-96,0 20-288,-20 0-193,0 0-128,-19 1-160,19-1-320,-20 20-577,1 0-1697,19 20-2787</inkml:trace>
  <inkml:trace contextRef="#ctx0" brushRef="#br2" timeOffset="57382.2821">8415 7372 1377,'0'0'993,"0"0"672,0 0 129,0 0-385,0 0-256,0 0-160,-20 0-32,20 0-64,0 0-224,0 0-289,0 0 33,0 0-65,0 0-32,0 0-96,0-20-31,0 20 31,0 0 0,0 0 0,0-20 32,20 20-31,-20-20 63,0 0 32,20 20 33,-20-20-97,21 1-96,-21-1-64,0 0 32,20 0 0,-20 0-32,18 1-96,-18-2 129,20 2-33,-20-2 64,21 2-32,-21-1 0,0 0-96,20 0 32,-20 0 32,20 0 0,-20 1-96,19-1 128,1 0 33,0 0-65,0-20 0,0 21-32,-20-1 0,20 0-96,-1 0 64,1 0-64,0 0 64,0 1-32,-20-2 32,21 2-32,-21-21-32,18 21 96,2-2-64,0 1 0,1 0 0,-21-20-32,20 21 64,-2-1-128,3-20 192,19 20-96,-20 0 64,-1 1-128,-19-1 32,20-20 64,0 20 64,0 0-96,-20 1 0,20-2 32,-1 1 32,1-20-32,0 21 0,0-1-96,0-20 64,-1 20 0,21 0 0,-20 0 32,1 1-32,-3-21 96,2 20-128,21 0 64,-21 0 32,-2 1-96,3-1 32,-1-1 32,0 2-96,0-1 128,19-19-64,-19 18 0,0 1-32,0 1 96,19-20-32,-19 18-64,0 1 0,21 0 32,-23 0 32,2 1 0,1-1-32,-1 0 0,0 0 32,-1 0-32,1 20-96,20-20 128,-20 0-64,-1 1 32,21-1 32,0 0 32,-1-1-160,-19 2 64,21-1 96,-23 1-64,22-1-64,-19 20 128,17-21-96,3 2 128,-21-1-192,19 0 96,-19 20 0,20-19-32,0-2 64,-21 21 64,21-20-128,1 1 32,-23 19 32,23-21-128,-21 2 256,18-1-224,-17 20 32,19-20 32,-20 0 32,19 20-64,-19-20 64,20 0 129,-21 20-226,21-20 65,-20 20 0,0-19 97,19-1-482,-19 20 866,1-20-449,17 20 0,-18-20 0,1 0-32,19 20 0,-21-20 0,21 1 0,-20 19 32,20-20-64,-21 20 64,1-21-64,20 2 64,-19 19-32,17-21 64,-18 2-64,1 19 0,-1-20 32,19-1-64,-19 2 64,0-1-32,19 20 32,-19-20 0,0 1 0,0-2-32,19 21-64,-19-19 128,0 19-32,20-20-96,-21 0 64,21 20 0,1-20 0,-23 0 64,23 20-32,-1-20-96,-22 20 128,3-19 0,19 19-96,-20-20 64,0 20 0,19-20-64,-19 20 32,20-20 32,-21 20-32,21-20-64,1 20 128,-23-20-64,23 1 32,-21 19 0,19-21-32,1 21-32,-20-19 64,19-2-96,1 21 160,0-19-96,-21 19 0,21-20 96,1 0-192,-3 20 96,-18-20 32,21 20-64,-23-20-32,23 20 64,-21-20 96,20 20-64,-21 0-96,21-19 64,0 19 0,-1-21 0,-19 21 0,21 0 0,-3-19 0,3 19 0,-3-20 0,3 20 0,-1 0 0,-1-20 0,-19 20 32,20-19 0,-21 19-32,21 0 0,1-21 0,-23 21-32,22-20 0,1 20 96,-3-19-128,3 19 96,-1-20-64,-1 20 64,1 0 64,-1-20-160,1 20 64,-20-20 32,19 20-128,1-20 96,-19 20 0,17 0 64,-17 0-64,19-20 32,-1 20-96,1 0 64,0-19-32,-1 19 128,1 0-192,-1-21 128,-19 21-32,21 0 0,-3 0-32,3 0 32,-1-19 64,-1 19-192,1 0 224,0 0-96,-1 0 32,1-20-64,19 20 32,-18 0 0,-3 0 32,-18-20-32,21 20-32,-2 0 32,1 0 0,0 0-32,-21-20 32,21 20 0,0 0 64,-1 0-64,-19 0 0,21 0 0,-3-20-32,-18 20 32,21 0-32,-21 0-32,19 0 128,1 0-32,-20-20 32,19 20-64,1 0-32,-1 0 32,-19 0-32,20-20 64,-1 20-32,-19 0 32,21 0-96,-21-19 96,19 19-96,-19 0 128,20 0-160,-21 0 128,21 0 0,-20 0-64,19 0 32,1 0-32,1 0 128,-3-20-128,-18 20 32,21 0 64,-3 0-128,3 0 0,-1 0 96,-21-21-32,1 21-64,20 0 128,-20 0-128,19 0 128,1 0-64,-1 0 0,22 0 0,-23-19 0,23 19 0,-2 0 0,-19 0 0,19 0 0,-19 0 32,-1-20-32,1 20-32,1 0 32,18 0-32,-19 0 64,-1 0-128,21-20 96,-21 20 0,1 0-32,0 0-160,-1 0-160,-19 0-129,1 0-288,-1 0-704,-20 0-2339,-20 0-7943</inkml:trace>
  <inkml:trace contextRef="#ctx0" brushRef="#br2" timeOffset="60365.4527">10321 8008 10794,'0'0'800,"0"0"1,0 0 1569,0 0-223,0 0-1347,0 0-255,0 0-65,0 0-127,0-21-257,0 21-160,0-19-193,0-1-415,0 0-577,0 0-1122,0 20-1440,0-20-5478</inkml:trace>
  <inkml:trace contextRef="#ctx0" brushRef="#br2" timeOffset="60545.463">10262 7789 9865,'0'-20'416,"20"0"-640,-20 1 128,0 19 416,0-20-352,0 0-1025,0 0-1473,20 20 992,-20-20 65,0 20-1890</inkml:trace>
  <inkml:trace contextRef="#ctx0" brushRef="#br2" timeOffset="60690.4713">10321 7610 4452,'0'0'2722,"0"0"-640,-19 0-192,19-19-385,0 19-768,0-21-513,0 21-160,0-19-128,-20 19-288,20-21-609,20 1-512,-20 1-994,0-1-1504</inkml:trace>
  <inkml:trace contextRef="#ctx0" brushRef="#br2" timeOffset="60833.4795">10302 7332 7078,'0'-20'705,"0"20"-449,0-20 1057,0 0-128,0 1-960,19-1-450,-19 0-1440,0 0-2595</inkml:trace>
  <inkml:trace contextRef="#ctx0" brushRef="#br2" timeOffset="61007.4894">10341 6974 1665,'0'-19'7559,"0"-1"-7623,0 20-192,0-20 448,0 0 481,0 0-385,0 0-320,20 20-32,-20-19 64,20-1 0,-20 0-801,0 0-1185,0 20-1377</inkml:trace>
  <inkml:trace contextRef="#ctx0" brushRef="#br2" timeOffset="61166.4985">10341 6618 8263,'0'-21'961,"-20"1"-769,20 20 129,0-20 479,0 0-800,0 0-384,0 1-353,0-1 641,0 0 32,0 0-1377,0 0-1730,-19 20-513</inkml:trace>
  <inkml:trace contextRef="#ctx0" brushRef="#br2" timeOffset="61316.5071">10282 6319 224,'0'-20'5989,"0"0"-4868,0 1-128,0 19 737,0-21 160,0 1-993,-20 1-641,20-2-256,0 2 32,0-1-128,0 0-673,0 20-864,0-20-930,0 0-1409</inkml:trace>
  <inkml:trace contextRef="#ctx0" brushRef="#br2" timeOffset="61475.5162">10282 5941 2626,'-20'-20'-64,"20"1"1057,0 19-449,0-20 609,0 20-576,0-21-481,0 2-672,-20-1-674,20 20-95,0-19 1025,0-1 224,0 20 160,-21-21 0,21 21-224</inkml:trace>
  <inkml:trace contextRef="#ctx0" brushRef="#br2" timeOffset="61642.5257">10262 5524 7751,'0'-40'-288,"0"40"640,0-20-256,0 1 32,0-1-96,0 0-1057,0 20-1793,0-21-129,0 21 1667</inkml:trace>
  <inkml:trace contextRef="#ctx0" brushRef="#br2" timeOffset="62334.5653">10262 5326 768,'0'-20'3331,"0"20"-2370,0-21 321,0 21 351,0 0-95,-20-19-834,20 19 129,0 0 224,0 0-64,0 0-449,0 0-319,0 0-257,0 0-161,0 0-63,0 0-32,0 19-385,0-19-384,0 0-929,0 21-832,20-21-3428</inkml:trace>
  <inkml:trace contextRef="#ctx0" brushRef="#br2" timeOffset="62522.5761">10262 5266 7815,'-20'0'448,"20"0"-352,0 0 1025,-21 0 481,3 0-1057,18 0-738,-20 0-415,-1 0 287,1 0 1,0 0-801,2 0-1505,-3 0-3652</inkml:trace>
  <inkml:trace contextRef="#ctx0" brushRef="#br2" timeOffset="62615.5814">9865 5246 1953,'-20'0'1890,"0"0"-4676</inkml:trace>
  <inkml:trace contextRef="#ctx0" brushRef="#br2" timeOffset="62831.5938">9567 5246 7623,'-40'0'833,"21"0"63,-1-20 97,20 20 289,-20 0-610,0 0-672,20 0-64,-20 0-256,20 0-1250,-21 0-2145,3 0-2499</inkml:trace>
  <inkml:trace contextRef="#ctx0" brushRef="#br2" timeOffset="62976.602">9110 5246 736,'-39'0'1474,"19"0"1440,0-20-1568,-19 20-1314,19 0-705,0 20-1537</inkml:trace>
  <inkml:trace contextRef="#ctx0" brushRef="#br2" timeOffset="63199.6148">8555 5306 5317,'-41'0'3363,"21"0"-3011,2 0-64,-2-21-192,-1 21 1,1 0-354,0 0-992,20 0-513,-19 0-1088,-1 0-417</inkml:trace>
  <inkml:trace contextRef="#ctx0" brushRef="#br2" timeOffset="63372.6247">8059 5306 6149,'-61'0'-704,"43"0"255,-3 0 802,1 0 672,0 0-929,0 0-481,-19-21-255,19 21 127,0 0-288,0 0-1601</inkml:trace>
  <inkml:trace contextRef="#ctx0" brushRef="#br2" timeOffset="63531.6338">7482 5326 5220,'-59'0'-96,"39"0"160,0 0 97,1 0 864,-1 0-929,0 0 0,0 0-128,20 0-32,-21 0-641,21 0-3331</inkml:trace>
  <inkml:trace contextRef="#ctx0" brushRef="#br2" timeOffset="63704.6437">7066 5306 2178,'-60'20'192,"40"-20"-288,0 0 224,1 0 1217,19 0-897,-20 0-672,20 0-737,-20 0 545,20-20 448,-20 20-96,20 0-1089</inkml:trace>
  <inkml:trace contextRef="#ctx0" brushRef="#br2" timeOffset="63841.6515">6749 5306 6534,'-41'0'1121,"41"0"0,-20 0-288,20 0 480,0 0-641,0 0-639,0 0-450,0 0-2305</inkml:trace>
  <inkml:trace contextRef="#ctx0" brushRef="#br2" timeOffset="64715.7015">6848 4669 9705,'0'-39'1217,"18"18"577,-18 21-33,0-19-31,21 19-961,-1 0-673,0-20-96,19 20-32,1 0 0,0 20 0,-1-20-129,-19 19-159,0-19-96,1 21 127,-21-2 129,0 1 96,0 19 96,0-18 160,-21-1 65,1-1-65,0 2-128,1-2-64,19 2-64,0-1-32,0-20-353,0 19-704,19 1-96,1-20-737,21 0-1345,-21 0-4196</inkml:trace>
  <inkml:trace contextRef="#ctx0" brushRef="#br2" timeOffset="65002.7179">7304 4749 8231,'-39'0'96,"19"0"-96,0 0 449,-1 19 544,21 2-897,-20-2-32,20 2-32,20-1 480,1-1-736,-1 1 320,18-20 64,3 20 161,-1-20 447,-1 0 225,-19-20 64,20 0-128,-21 20 224,1-19-288,-20-1-288,0-20-321,-20 19 0,-19 2-192,19-1-64,-20 20-96,1-21-384,-1 21-513,19 0-929,3 0-1601,18 0-6407</inkml:trace>
  <inkml:trace contextRef="#ctx0" brushRef="#br2" timeOffset="65305.7353">7662 4749 6470,'-20'19'-225,"-1"-19"225,21 21 1186,0-21-33,0 19-513,21 2-63,-1-1-289,-2-20 96,3 19 513,19-19-64,-20 0 64,19 0-64,-19-19 192,-20 19 192,20-20-128,-20-20-384,-20 19-97,0 2 33,-19-1-321,-1-1-352,-1 2-32,23 19-417,-23 0-576,21 0-1441,20 0-1858</inkml:trace>
  <inkml:trace contextRef="#ctx0" brushRef="#br2" timeOffset="65623.7535">7899 4570 10537,'0'-20'417,"0"0"768,0 20 769,20 0 320,-20 0-1569,0 0-257,20 20 65,0 0-225,1 19-64,-3 1-160,2 0 32,1 0-64,-1-1-32,-20 1-96,20-19-256,-20-1 96,0-1-225,18 1-320,-18 0-384,0-20-96,0 0-385,0 0-319,0 0-1411</inkml:trace>
  <inkml:trace contextRef="#ctx0" brushRef="#br2" timeOffset="65918.7703">8296 4570 5028,'20'0'929,"-40"0"897,1 0-1730,-21 20 96,0-20 385,1 19 31,-22 2 353,23-2 192,18 1-384,20 0 0,-21-1 64,42 2-33,-1-1 161,18-1-256,3 2-97,-1-21-63,19 19-193,0-19-224,1 0 33,-21 0-258,1 21-383,1-21-1186,-41 0-1569,0 20-8328</inkml:trace>
  <inkml:trace contextRef="#ctx0" brushRef="#br2" timeOffset="99832.7101">1766 13333 7046,'0'20'64,"-20"-20"-192,20 0 96,0 0 865,0 0 160,0 0-737,0 19 0,0-19 129,20 0-65,-20 0 32,0 0 65,0 0 31,0 0-96,0 0 65,0 0-1,0 0 1,0 0 31,18 0 65,-18 0-97,21 0-160,-1 0-32,0 0-128,19 0-63,-19 0 31,20 0 0,-20 0-32,19 0-32,1 0 32,1 0 32,-23 0-64,23 21 0,17-21 32,-17 0 0,18 0 0,1 0-64,-1 0 64,2-21-32,-3 21 0,1-19 0,2 19-32,-2 0 32,20 0 0,-19 19 32,19-19-32,0 0 0,2 0 32,18 0-32,0 0 64,1-19-96,-1 19 128,-20-20 0,20 20-96,0-20 64,-20 20 160,21 0 33,-21 0-129,20 0-32,-18 0 32,18 0 32,0 20-32,19-20 64,-17 0 1,-2 0-65,-20 20-64,20-20 0,-20 0-96,0 19 64,0-19-96,-18 0 0,18 21 64,0-21 0,2 0 32,-22 0-32,20 0 0,20 0 0,-20 0 0,1 0 32,0 0-32,-1-21 64,0 21 0,-19 0-64,-1 0 0,-19 0 0,-1 0-32,1 0 0,-19 0-96,-1 0-193,-2 0-127,3-19-193,-21 19-384,0 0-1569,0 0-6150</inkml:trace>
  <inkml:trace contextRef="#ctx0" brushRef="#br2" timeOffset="110539.3225">1766 13372 2017,'-20'0'1314,"20"0"-706,0 0 673,-20 0 577,20 0-416,-21-19-161,21 19-512,0 0-33,0 0 161,0 0 0,0 0-32,0 0-129,0 0-127,0 0-161,0 0-159,0 0-225,0 0-32,0 0 0,0 0 96,21 0 0,-1 0-64,0 0-64,19 0 0,1 0 0,19 0 0,1 0 32,-1 0-96,2 19-96,18-19-192,0 0-129,0 0-95,20 0 63,0 0 225,21 0 32,-21-19 31,0 19 1,-20 0-160,2 0-97,-2-20-63,-20 20-193,1-20-512,-21 20-545,1-19-2818</inkml:trace>
  <inkml:trace contextRef="#ctx0" brushRef="#br2" timeOffset="111967.4042">1805 13313 3939,'-21'0'1313,"21"-19"-416,-18 19 288,18 0 417,0 0-545,0 0-513,0 0-127,-20 0 127,20 0 97,0 0-96,-20 0 63,20 0 33,0 0-97,0 0-159,0 0-193,20 0 0,-20 0 288,0 0-31,20 19-161,-2-19-160,23 0 64,18 0-192,-19 0 0,19 0 0,22 0 32,-23 20-32,42-20-32,-21 0-224,40 0 32,-20 0 128,21 20-64,-21-20 64,0 0 128,0 0-32,-20-20 0,2 20 0,-2-20-64,-40 20-513,1 0-512,-20 0-352,-20 0-1186,0 0-4868</inkml:trace>
  <inkml:trace contextRef="#ctx0" brushRef="#br2" timeOffset="119699.8464">1527 12339 1505,'0'0'1858,"-20"0"-129,20 0-31,-20 0 352,1 0-320,19-20-673,0 20-321,0 0-191,0 0-129,0-19-224,0 19-96,0 0-96,19 0 0,-19 0 32,0 0 0,0 19 0,0 1 129,20 1-1,-20-2-64,0 1 0,20 19-32,-20 2-32,20-2 0,-20 1 0,20 0 0,-20 19 32,19-19-64,-19 0 64,20-1-32,-20 22 64,0-22-32,0 21-32,0-20 33,0-1-1,0 1 0,0 0-32,0-1 0,0-19 0,0 0-32,0 20 64,0-20-64,0-1 32,0-19-32,0 20 32,0-20 32,0 21-96,0-21 64,0 19-64,0-19 64,0 0 64,0 0-96,0 0 32,20 0 32,-20 0 32,0 20 0,20-20 64,-20 0-63,21 0-65,-3 0 96,2 0-192,21 0 128,-21 20-128,19-20 0,1 0 0,-1 0-65,1 0 33,0 0 64,-1 0 0,-19 19 32,21-19 0,-3 21-32,23-21 32,-23 20 32,3-20-32,18 0 32,1 19-32,-1-19 32,2 0 32,-3 21 0,22-21 0,-20 19-31,19-19 31,-20 0 0,1 0-64,19 0 64,-20 0 0,22 0-64,-2-19 0,0 19 32,0 0-32,0-21 32,21 21 0,-20-19-64,-1 19 32,0-20 0,20 20 0,-19-21 32,0 21-32,-1-19 0,20 19 0,-19-20 0,-1 20 32,0 0-64,1 0 0,-1 0-32,0-20 32,0 20-64,-18 0 160,18-19-32,0 19-32,0 0 0,-18 0 32,18 0-32,0-21-32,-19 21 32,19 0-96,-20 0-97,22 0-63,-22 0 96,0 0 96,1 0 0,-1-20 64,1 20 0,-1 0 0,0-19-32,-18 19 32,18 0-128,1 0 64,-21 19 0,21-19 32,-1 0-32,-19 0-129,19 20 1,2-20-96,-22 0-32,21 0 224,-21 0 128,1 0 0,-20 0 32,0 0 160,-1 0 0,1 0-32,-20 0 97,0-20-161,0 20 128,-20 0 96,20-19-96,-19-1-159,-1 0-33,20-20 0,-20 20 128,0-19 0,0-1-64,1 0-64,19-19 0,-20-2-64,20 3 0,0-3 0,0 2 0,0-1-64,0 21 64,20-21 0,-20 1 0,0 19 0,19-20-32,1 21 32,-20-21 0,20 20-32,-20 0-96,0 20-96,0 20-161,-20 0-95,20 0 32,-20 0 95,1 0 257,-1 0 96,0 0 32,-20 0 160,21 0-63,-21 0-1,-1 0-32,-18 20-32,1-20 0,-3 20-64,2-20 0,-21 20 0,0-20 0,1 20 0,0-20 0,0 0 0,-20 20 0,18-20 32,-18 0-32,0 0 0,0 0 64,0-20-96,-1 20 128,1-20-32,0 20 0,0-20 32,-21 20-96,21-20 0,-20 0 32,1 20-64,-2 0 0,-19 0 64,20-19-64,1 19 0,-2 0 32,1 0 0,-21 19 0,2-19 32,-1 20 0,20-20 0,-19 0 32,-2 0 0,21 20-32,-39-20 0,18 20 32,41 0-31,0 0-33,20-20 192,-41 19-96,1 1 0,-21 1-64,2-2-64,19 1-288,20 0-898,-1-20-1985</inkml:trace>
  <inkml:trace contextRef="#ctx0" brushRef="#br2" timeOffset="121982.977">10877 8862 4484,'-20'-20'1025,"20"20"0,0 0-321,-20 0 321,20 0-64,-19 0-544,-1-20-321,0 20 96,-20 0 32,1 0-128,-22 0-160,3 0-544,-22 20-610,1-20-63,-21 0 416,-18 0 545,19 0 320,-1 20 641,1-20 384,19 20-769,0-20-288,22 20 32,-3 0 0,22-20 96,19 19 0,0-19-96,20 21 96,0-21 449,20 19 223,-20-19-415,40 20-353,-21 0 0,1 0-128,0 20-129,1 0-159,-21-1-64,0 1 480,0 0 0,0 19 0,0-19 32,-21 0 160,21-21 192,0 22 97,-20-22-161,40 1 96,-20-20-63,41 20-97,-3-20-96,23 0-192,18 0-192,20 0 64,0 0-321,1 0 1,19 0 287,0 0-63,-1 19-705,2-19-640,-1 21-833,20-1 1152,-39-20 1282,18 20 225,-38-20-354,-21 0 1507,-19 20 127,-19-20-704,-3 0 64,2 0 608,-20-20 545,0 20-481,0-20-448,0 0-224,0-1 352,0-18-416,-20 0-448,20-21-321,0-20 0,0 1-96,0-1-129,-18 1 1,18-1 64,0 21 128,0-1 0,-21 20 320,1 21 161,0-1-353,-19 20-128,-1 0 0,0 0-64,1 0 32,-1 20-160,-19-1-673,18 1-577,-38 0-383,19 0-2756</inkml:trace>
  <inkml:trace contextRef="#ctx0" brushRef="#br2" timeOffset="146531.3811">20247 12101 7463,'21'0'-97,"-21"0"-63,20 0 769,-2 20 640,3-20-704,-1 0-385,20 0-128,-21-20 32,1 20 64,0 0 192,0 0-63,0 20-129,-20-40 0,19 20 0,1 0-128,0 0 64,20 0-64,-21 0 32,21 0-32,19 0 0,2 0 0,-2 0 0,20 0-32,1 0 32,20 20 0,19-20-32,-1 0 0,21 20 0,19-20 64,-18 0-32,38 0 0,2 0 64,-2 0 0,1 20 0,-21-20-32,1 0-32,0 20 0,20-20 0,-41 19 32,-18 1 32,-41-20 289,20 20 159,20 0-416,1 0-128,-1 0-224,-20-1-801,-40 1-1153,2-20-3588</inkml:trace>
  <inkml:trace contextRef="#ctx0" brushRef="#br2" timeOffset="147520.4377">14789 13234 9513,'-41'19'1153,"21"1"-289,20-20-287,0 0 608,0 0 0,0 0-288,20 0-384,1 0-225,17 0-96,3 0-64,18 0-128,21 0 0,19 0 0,19 0 0,2 0-160,19 0-192,19 0 288,2 0-33,38 0 1,21 0 128,0 0 0,-2 0 0,21 0-32,-19 0 33,20 0 63,-22 0 0,1 0-32,-19 0-64,-1 21 64,1-21-32,-40 0-32,20 19 0,-40-19 0,-1 0 64,-18 0-32,-21 0-32,-39 0-128,-21 0-353,-19 0-1280,-20 0-2692,-40 0-4099</inkml:trace>
  <inkml:trace contextRef="#ctx0" brushRef="#br2" timeOffset="163365.344">13418 11168 1985,'0'20'64,"0"-1"641,0 21 608,0-20 321,0 19-481,0 1-352,0 0-161,0 20 1,0-20 224,-20 19-32,20-19-97,0 0-63,0 19-289,0 1-160,0-21-95,20 1-65,-20 20 32,20-20-96,-20-21 0,21 21 32,-21-20 96,0 0 256,0 0-95,18 0 95,-18-20-32,0 0 1,0 0-161,0 0-32,20 0 0,-20 0-32,20 19-64,1-19 0,-1 0-64,-2 0 64,2 0-32,21 20-32,18-20 0,-19 20 0,19-20 32,1 20 0,19-20-64,-20 20 32,22-20 32,18 20-32,-20-1 32,21-19-32,-1 20 0,0 0 0,0 0 0,0-20 0,21 20 0,-1 0 0,19-20-32,-19 0 0,21 19 0,-21-19 32,-1 0 0,2 20 0,19-20 0,-19 0 32,-1 21-32,-20-21-32,19 0-64,-19 0-192,0 0 64,21 0 64,-21 0 64,0 0 64,0 0 32,1 0 0,-20 0 0,-1 0 32,0-21-32,-38 21 32,-3-20-64,-17 1 96,-1 19-32,0-20 64,-20 20 0,0-20 0,0 0 32,-20 20-32,20-20 0,-20 0 0,20 20 32,0-19-31,0-1-1,-21-20 128,21 20-32,0-19 0,0-21-96,0 19-96,0-18 192,-20 0-192,20-1 33,0 1-130,-18-1-31,18 1-96,0-20 64,0 18 64,-20 2 160,20-1-32,0 20 0,0 21 0,0-21 0,0 20-64,0 0 32,0 1-64,20-1 0,-20 0 32,18 0-32,-18 0-32,0 20-32,20-20 96,-20 20 32,0 0-65,-20-19-127,2 19 64,-2 0 64,-21 19 64,-18-19-32,-1 0 0,-19 20 32,0-20 64,-20 0-96,-1 20 0,-19-20-32,0 0-32,-19 0 96,-2 0-32,-18 0 64,-22 0 0,2-20 32,-1 20 0,1 0 0,-22 0 0,2 0 0,-1 0-32,1 0 32,20 0-96,-21 0 64,41 20 32,-22-20-96,42 20-32,19 0-480,-1 0-834,21-1-1985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30:19.213"/>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00FF"/>
    </inkml:brush>
    <inkml:brush xml:id="br3">
      <inkml:brushProperty name="width" value="0.05292" units="cm"/>
      <inkml:brushProperty name="height" value="0.05292" units="cm"/>
      <inkml:brushProperty name="color" value="#00FF00"/>
    </inkml:brush>
  </inkml:definitions>
  <inkml:trace contextRef="#ctx0" brushRef="#br0">10242 8584 3331,'-21'0'1249,"21"0"32,0-20 224,0 20 1,0 0-289,0 0-672,0-20-225,0 20 96,0 0 65,21 0-97,-21 0-96,20 0-31,0 0-1,-20 0 0,39 0 0,-19 0-31,0 0 95,20 0 0,-1 0 0,21 0-95,-1 0-33,20 0-96,2 0 64,18 0-128,19 0 32,-19 0-32,21 0-32,-1 0 32,0 0-32,1 0 32,18 0 0,1 0 0,1 20 32,-2-20 32,-19 0 1,21 0 31,-21 0-128,-1 20 0,1-20 32,-19 0 0,-1 0-32,-19 0 0,-1 0 0,-20 0 0,-18 0 32,-3 0-192,-38 0-609,0 0-1505,-18-20-5414</inkml:trace>
  <inkml:trace contextRef="#ctx0" brushRef="#br0" timeOffset="3679.2104">673 6260 5925,'-39'0'96,"39"19"0,0-19 769,0 0 1025,0 0-128,0 0-673,20 0-641,-1 0-64,1 0 1,20-19-129,19 19-128,-18 0-96,17 0 0,3 0-32,18-21 0,20 21-160,21 0 32,-1 0 128,-1 0 32,62-20 32,18 1 256,21 19 257,18-21 31,-39 21-95,-19 0-97,-40 0-224,-20 0-95,-19 0-65,-1 0 64,-20 0-96,-19 0 0,-21 0-225,-19 21-223,1-21-64,-21 0-193,0 0-288,0-21-2594,-21 21-5638</inkml:trace>
  <inkml:trace contextRef="#ctx0" brushRef="#br0" timeOffset="59280.3906">5736 6895 1249,'-20'0'1954,"20"0"-97,-20 0 738,20-20 31,0 20-384,-20 0-480,20 0-417,0-20-288,0 20-160,-20 0-32,20 0-96,0 0-385,0 0-224,0 0-32,20 0 97,-20 20-33,20-20 160,0 20-160,0-20 0,-1 20 65,21 20-161,0-21 0,19 21-32,-18-20 64,18 20-128,0 0 96,1-21-160,-21 21-224,21-20 512,-19 0-384,-23 0 64,2 0-128,0-20-65,1 0-63,-21 0-193,0 19-95,0-19-65,0 0-320,-21-19-544,1 19-1186,20-20-3811</inkml:trace>
  <inkml:trace contextRef="#ctx0" brushRef="#br0" timeOffset="59554.4063">6291 6796 11402,'-20'0'1570,"2"0"-1346,-3 0 353,1 20 512,0 19-417,-20 1-223,1 20-129,-1-1 96,-19 20 225,18-18-161,3 18-384,-3-40 193,21 21-289,0-40-96,1 19-321,19-19-383,0 0-930,0-20-2722,0 0-6277</inkml:trace>
  <inkml:trace contextRef="#ctx0" brushRef="#br0" timeOffset="62844.5945">7225 6895 3843,'0'0'2691,"-21"0"191,21-20-319,0 20-673,0 0-289,0 0-320,0 0-640,0 0-417,21 20 353,-1 0-1,39 0-127,-19 19-161,19 21 0,-19-20-192,19 19 0,2-19 1,-23 0-33,23 0 64,-22-1-192,1-19 128,-20 0-64,-1 0-353,-19 0-383,0-20-417,0 19-385,-19-19-1184,19 0-2980</inkml:trace>
  <inkml:trace contextRef="#ctx0" brushRef="#br0" timeOffset="63066.6072">7840 6836 13869,'-20'0'672,"-20"0"-351,1 39 479,-1 1 161,-19 19-192,-2 21-192,-18-1-417,20 1-64,19-21-32,1 1-32,-1-20-320,20-1-321,20 1-608,0-20-1666,20-20-5221</inkml:trace>
  <inkml:trace contextRef="#ctx0" brushRef="#br0" timeOffset="64366.6815">8911 6955 6374,'-18'-20'2017,"-2"20"258,20 0-418,0-20-191,0 20-321,0 0-288,0 0-480,0 0-289,20 20 192,-2-20 65,3 20-129,19 19 97,19-19-193,-19 20-192,19-1 0,20-18 1,-19 19-129,-1-1 0,2-19-32,-22 20-65,1-21 1,0 1-352,-21 0-33,1-20-255,0 20-129,-20-20-224,0 0-352,0 0-673,0 0-417,0 0-2337</inkml:trace>
  <inkml:trace contextRef="#ctx0" brushRef="#br0" timeOffset="64633.6968">9488 6875 13837,'-60'20'832,"39"-20"-832,-17 20 193,18 0 607,-21 19 33,-18 21-192,19-1-321,1 2-192,-1-2-32,1 0-64,19-19-32,0 0-64,20-1-224,0-19-193,0-20-447,0 20-706,0-20-2434</inkml:trace>
  <inkml:trace contextRef="#ctx0" brushRef="#br0" timeOffset="65706.7582">11849 6895 4964,'-18'0'4645,"-3"0"-1987,21 0-448,0 0-640,0 0-609,0 0-353,0 0-288,21 0 417,-3 20 128,2 0-320,21 0-257,18 19 96,1 1-288,-21-20-32,41 19 64,-21 1-64,0-19-31,-18 18 63,18-19-257,-39 0-95,20 0-128,-40-20-385,20 0-192,-20 0-384,0 0-705,0 0-1954,-20 0-6630</inkml:trace>
  <inkml:trace contextRef="#ctx0" brushRef="#br0" timeOffset="65981.7739">12406 6895 15054,'-20'0'672,"0"0"-832,20 20 320,-39 0 385,19 19-129,-21 1-320,3 0 161,-3 20 223,2-1-160,-1 1-191,0-21 31,1 1-160,19 0-193,0-1-543,20-19-738,0-20-1344,20 0-2531</inkml:trace>
  <inkml:trace contextRef="#ctx0" brushRef="#br0" timeOffset="66897.8263">13894 6974 7527,'-59'-19'288,"39"19"-160,0 0 2114,1-20-929,-1 20 1,20 0 223,-20-20-256,20 20-224,0 0-32,0 0-32,0 0-256,0 0-193,0 0-159,20 20-97,0-20 193,-1 20-321,21-1 64,1 1 96,-3 20-64,23-20-159,-2 19-33,20-18-32,-19 19 64,-1-1-128,0-19 64,-19 20-96,1-21-97,-3 1-159,3 0-96,-41 0 224,20-20-129,-20 0-95,0 0-33,0 0-31,-20 0-513,20-20-320,-20 20-609,-21-40-2370</inkml:trace>
  <inkml:trace contextRef="#ctx0" brushRef="#br0" timeOffset="67142.8403">14390 6836 9833,'-38'19'1089,"17"-19"-993,1 40 1826,-19 0 192,-1 19-865,-19 1-352,-1 0-193,21 19-127,-21-19-289,21-21-224,19 1-160,-1 0-320,21-1-705,0-19-1698,0 0-5541</inkml:trace>
  <inkml:trace contextRef="#ctx0" brushRef="#br1" timeOffset="71290.0775">10142 4113 11434,'0'0'1666,"-20"0"-225,20 0 129,0 0-385,0 0-512,0 0-513,20 0-32,0 0 480,21 19 65,-2 21-225,21-20-159,-1 20-33,1-20-128,-1 19-32,20 1 32,-18 0-64,-2 0 32,0-20-96,-19 20 0,0-21 0,-21-19 0,1 20-512,-20-20-289,0 0-192,0 20-128,0-20-384,-20 0-449,1 0-1153,-21 0-3267</inkml:trace>
  <inkml:trace contextRef="#ctx0" brushRef="#br1" timeOffset="71515.0904">10758 4132 5637,'0'-19'8552,"-20"19"-8264,20 0 289,-19 0 224,-1 19-449,-20 2 32,1 18 129,-22 21 127,23 0 129,-23-1-353,22 1-255,-1-1-97,0 1-64,20-20-193,1-21-447,19 21-225,0-20-993,0 0-3395</inkml:trace>
  <inkml:trace contextRef="#ctx0" brushRef="#br1" timeOffset="72784.163">13001 4153 8263,'-20'0'5125,"20"0"-3587,0 0 63,0 0-512,0 0-512,0 0-385,20 19 192,0 1 97,21 0 95,-3 20-31,23-1-385,-2-18-32,0 19 32,1-1-96,-1-19-96,-19 0-128,-1 0-128,1 0-129,-19-20-159,-1 19-353,-20-19-480,0 0-609,0 0-513,-20-19-3394</inkml:trace>
  <inkml:trace contextRef="#ctx0" brushRef="#br1" timeOffset="72986.1745">13517 4172 13356,'0'0'1409,"-20"0"-960,0 0 640,2 20-128,-23 0-224,1 20-289,-19-1-32,0 22-223,19-2-129,-19 1-96,39-21-417,0-19-512,-1 0-768,21 0-1923,0 0-5380</inkml:trace>
  <inkml:trace contextRef="#ctx0" brushRef="#br1" timeOffset="73873.2253">14947 4113 15214,'-20'19'1089,"0"-19"128,20 0 0,0 0-608,20 21 31,20-2 321,-1 1-288,1 20-225,19 0-95,22-21-225,-23 21-32,3 0-64,-2 0 0,0-20-64,-19 0-224,0 0-33,-1-1-351,-19 1-513,-20-20-449,0 0-384,0 0-480,-20 0-3748</inkml:trace>
  <inkml:trace contextRef="#ctx0" brushRef="#br1" timeOffset="74084.2374">15582 4113 15150,'-20'0'897,"0"0"-737,-19 19 833,-1 2 0,0 18-449,-19 21-223,-20 0-193,18-1 32,2 1-160,-1-20 32,21-1-320,19 1-577,0-20-673,20 0-1376,20-1-3653</inkml:trace>
  <inkml:trace contextRef="#ctx0" brushRef="#br1" timeOffset="74781.2772">16277 4113 10890,'-79'0'1665,"59"0"-1120,0 0 864,-1 0 193,3 0-577,18 0-321,-20 0 65,20 0 160,0 19-192,20-19 31,-2 21-127,3-2-289,19 1-95,-1 20-65,21-20-32,-21 19-32,21 1-96,19 0 0,-20 0-64,-18-20-64,18 20-192,-39-21-33,20-19-255,-20 20-513,-20-20-417,0 0-479,0 0-1186,0 0-4132</inkml:trace>
  <inkml:trace contextRef="#ctx0" brushRef="#br1" timeOffset="74983.2888">16674 4073 17008,'-59'20'160,"-1"19"961,21 1-64,-42 20-449,22-1-383,0 2-193,19-2-128,0 1-321,21-21-544,19 1-800,0 0-1507,19-21-3522</inkml:trace>
  <inkml:trace contextRef="#ctx0" brushRef="#br1" timeOffset="75734.3317">17269 4073 11627,'-20'0'1537,"1"0"-448,-1 0 961,20 0-513,0 0-319,0 0-482,0 0-287,0 20 255,20-20 33,-1 20-128,1 20-225,21-21 32,17 21-159,-17 0-65,38-1-32,-20-18-32,1 19-128,19-21 96,-20 21-256,-18-20-64,-1-20-129,-1 20-319,-39-20-289,20 0-352,-20 0 96,0 0-769,-20-20-1890,1 0-1697</inkml:trace>
  <inkml:trace contextRef="#ctx0" brushRef="#br1" timeOffset="75972.3453">17905 4033 15502,'-20'-20'801,"20"20"-385,-20 0 577,1 0-224,-21 20-481,-1 1 33,-18 18 159,-20 40 385,-1 1-160,1-1-257,0 1-224,20-1-128,18-19-64,21-20-288,0 0-481,20-21-704,20 1-769,0 0-4741</inkml:trace>
  <inkml:trace contextRef="#ctx0" brushRef="#br0" timeOffset="82400.713">2043 7173 4260,'-60'0'1825,"41"0"289,-21 0-64,20 0 0,0 0-416,1 0-449,-1 0-448,0 0-129,20 0-95,-20 0-129,20-19-224,0 19-160,0 0 32,0 0-96,20 0 128,0 0-64,0 0 0,19 0 64,21 0-96,-1 0 0,40 0 64,1 0-32,-21 0 0,1 0-64,-1 0-160,-20 0-193,2 0-127,-2 0-1,-19 0 65,-21 0 32,1-21 63,-20 21 65,0 0-801,0-19-2338,-20 19-1570</inkml:trace>
  <inkml:trace contextRef="#ctx0" brushRef="#br0" timeOffset="82666.7282">2560 6994 5413,'0'0'3747,"20"0"-3651,-20 0-192,18 0 545,-18 0 287,21 0-255,19 0-65,-1 20-128,1 0-63,0 0 95,-1 0 96,1-20-159,-20 19-1,1 2 32,-3-2-64,2 2 33,-20-21 63,0 19 385,-20-19 31,2 20-319,-23 0-225,1 0-128,-19 0-481,19-1-1216,-19 1-1378,-2 0-3171</inkml:trace>
  <inkml:trace contextRef="#ctx0" brushRef="#br1" timeOffset="84095.81">1766 4391 3010,'-40'20'2275,"40"-20"-2852,0 0 449,0 0 608,0 0 962,20 0 31,-20 0-512,20 0-64,-2 0 224,3 0-288,19 0-321,-1 0-192,41 0-159,-1 0-97,41-20 32,-1 20-96,-1-20 32,1 20-32,-19 0-64,-40 0-289,-1-19-543,-19 19-802,-1 0-1121,-19 0-1024</inkml:trace>
  <inkml:trace contextRef="#ctx0" brushRef="#br1" timeOffset="84404.8277">2539 4192 10025,'21'0'1826,"-1"0"-2371,-2 0 545,3 0 321,19 20 607,-1-20-223,1 0-385,0 20-224,-1 0 257,21-20 31,-39 20-32,17-20-255,3 19-1,-21 2-64,-2-21 64,-18 19-32,0 2 96,0-2 192,-38 1 33,17 0-289,-37 0-32,17 20-64,1-21 32,-19 1-416,19 20-1282,1-20-2594</inkml:trace>
  <inkml:trace contextRef="#ctx0" brushRef="#br2" timeOffset="99048.6652">9885 7253 4099,'0'0'929,"0"0"1185,0 0 769,0-20-801,0 20-673,0 0-416,0 0 128,0 0-224,0 0-384,0 0-257,0 0-224,0 0-64,0 20 96,0-1 0,0 1-32,20 0 96,-20 0 128,0 20 129,0-1-129,0 1 128,0 0-159,0-1-1,0 1-480,0 0 544,19-21-288,-19 22 0,0-21-128,0-20-129,0 20-255,0-20-513,0 20 64,0-20-833,0 0-960,0 0-2211</inkml:trace>
  <inkml:trace contextRef="#ctx0" brushRef="#br2" timeOffset="99575.6954">9666 7591 7463,'-20'0'1569,"20"0"-1217,0 0 962,0 0 639,0 0-831,0-21-386,20 2-31,-20 19 128,21-21-385,-21 1 1,20 1-97,-2-1-192,2 0-64,21 0-64,-21-20 96,-1 21 0,1-1-64,0-20-64,0 20 65,0 0 127,-1 1-128,1 19 0,-20 0-64,0-20 192,0 20-192,0 20 64,20-20 96,-20 19 32,0 1 1,20 0-33,0 0-32,-1 20-32,1-40-128,0 19 128,0 1-192,1-20-513,-3 20-960,2-20-3652</inkml:trace>
  <inkml:trace contextRef="#ctx0" brushRef="#br2" timeOffset="100246.7338">9905 7332 800,'0'-20'1730,"0"20"704,-20-20 129,20 20-449,0 0-609,0 0-416,0 0-224,0 0-289,0 0-159,0 0-161,0-20-96,0 20 0,0 0-64,0 20-63,0-20 159,0 20 224,-20 20 65,20-1-161,0 1-96,0 0 32,0-1-128,0 21 97,0-20 63,0 0-32,0 20-128,0-21 129,0 1-161,0 0 64,0-1-192,0 1 128,20-20-64,-20 0-32,0 0 64,0-20-96,0 0 0,0 0-417,0 0-640,0 0-1249,0-20-2370</inkml:trace>
  <inkml:trace contextRef="#ctx0" brushRef="#br2" timeOffset="209688.9935">19116 3378 5541,'20'-20'480,"-20"20"513,0-20 737,0 20-161,0 0-832,0-20-160,0 20 415,0 0 65,0-20-96,0 20-352,0 0-545,0 20-256,20-20 160,-20 40 32,0-20 64,0 39-64,0-19 32,0 19 32,0 1-64,0-1-32,0 1 64,0-20-32,0 20 0,0 0 64,0-21-128,0 21 128,0-21-64,0 2-64,0-2 0,-20 0-32,20 1 64,0-20 32,-20 20 0,20-20 0,0 0 32,0-20 32,0 19 0,0-19-32,0 0 128,0 0-32,0 0 64,0 0-192,0 21 32,0-21-32,0 0-32,0 0 32,0 0 0,0 0 32,0 0 32,0 0 1,0 0 95,0 0-96,0 0 64,0 0-64,0 0-32,0 0-32,20 0-32,-20 0 32,0 0 0,20 0 32,-20 0 0,19 0-32,-19 0 32,20 19 0,0-19 32,0 0-64,0 0 0,-1 0 32,-19 0-32,20 0 0,0 0 0,0-19 32,0 19-32,-1 0 96,1 0 0,-20-21-96,20 21 32,-20 0-32,21-19 0,-1 19-32,-20 0-32,38 0 32,-17 0 32,19 0-64,-1 0 64,1 0 0,0 0-32,-1 0 32,1 0 0,-1 0-32,1 0 0,1 0 32,18 19 0,-19-19-32,19 0 32,0 21 0,-19-21 32,19 0-32,1 19 0,-1-19 0,-18 0 0,18 21 0,1-21 0,-21 19-32,21-19 32,-1 20 32,2-20-32,18 0 0,-20 20 0,1-20 0,19 0 0,0 0 32,-18 20-32,-2-20 0,20 0 32,-19 0-32,19 20 32,-20-20-32,20 20 0,2-20 32,-2 0 0,-20 0-32,20 19 0,22-19-32,-22 0 32,0 0 0,0 0 32,-19 0 0,19 0 64,0 0 0,0 20-31,-18-20-33,18 0 0,0 0-32,20 0 0,-20 0 0,21 0 0,19 0 0,-40 0 32,2 0-32,-2 0 0,-20 0 32,-19 0-96,19 0 64,1 0-96,19 0-33,0 0 65,-18 20 0,18-20 32,-20 0 32,1-20 0,-1 20 0,-18 0 64,-3 0 0,3 0-32,-21 0 129,-20 0-129,18-20-32,-18 20 0,21 0 32,-1 0-32,-20 0 32,20 0 0,0-19-32,-1 19 0,-19-20 0,20 20-32,-20-20-96,0 0 95,20 0-31,-20-19 0,0 18 0,0-19-224,20 1 0,-20-1-33,20 0-31,-20 0 160,19-19 96,-19 19 96,0-19 0,0-1 160,0 21 0,0-21-96,0 20-32,0 0-64,0 20 32,0-19-32,0 18-64,0 2-64,20-21 32,-20 21 64,0-2 96,0 21 0,0-20 32,0 1 96,0 19 32,0-20 32,0 20-192,-20 0-96,20 0-32,-19 0 0,-1 0 0,0 0 0,0 0 64,-19 0 32,-1 0 32,-19 0 0,-2 0 0,2 0 0,-1-20 32,-19 20 32,-20 0-32,-1 0-64,1-20 0,-20 20 0,-19 0 0,-22-20-32,22 20 32,-1-20 0,19 20 0,1-19 0,0 19 0,19-20 32,-18 20 0,-1 0-32,0 0 0,-21-20 0,21 20 0,1 0 0,-1 0 32,-21 0-32,21 0 0,1 0 193,-22 0 63,21 0-32,-21 0 64,23 20 1,-3-20-97,1 0-96,-21 0 0,21 0-32,-19 0 64,19 0 128,-21 20-128,22-20-31,19 0-97,0 19 64,-2-19-64,42 0-513,0 0-832,-1 0-2082,21 0-7560</inkml:trace>
  <inkml:trace contextRef="#ctx0" brushRef="#br2" timeOffset="213453.2088">22213 6656 928,'-20'0'1538,"20"0"256,-20 0 127,20 0-95,0 0-160,-20 0-257,20 0-192,0 0-32,0 0-224,0 0-352,0 0-129,0 0-159,20 0-65,0 0-128,0 0-64,-1 0 0,21 0-64,0 0 32,-1 0-32,22 0 0,-23 0-128,3 0-449,-2 0-384,1 0-768,-20 0-1282,19-19-1986</inkml:trace>
  <inkml:trace contextRef="#ctx0" brushRef="#br2" timeOffset="214138.248">23623 6736 6277,'0'20'1794,"0"-20"-897,-21 0 961,21 0 0,0 0-1058,21 0-511,-1 0 223,18 0-128,3 0-127,-2-20-129,1 20-96,0 0-32,-1 0-32,1 0-224,19 0-193,-19 0-448,-1 0-640,1 0-353,-19 0-576</inkml:trace>
  <inkml:trace contextRef="#ctx0" brushRef="#br0" timeOffset="233085.3317">19810 7312 672,'0'-20'1890,"0"20"64,20 0 96,-20 0-289,0-20-31,0 20-321,0 0-256,-20-19-256,20 19-192,0 0-385,0-20-160,0 20-160,-20 0-32,1 0-96,-1 0 32,0 0 96,-20 20-32,1-1 0,19 1 32,-20 0 0,1 0 64,19 20-64,0-1 32,-1 1 0,3 0-32,18-1 0,0 1 0,18 0 32,3 0 64,19-20-64,-1 20 0,1-20 97,0-1-65,19 1 0,0-20 32,2 0 32,-3 0-96,3-20 96,-2 1 0,-19-1 32,-1 0 32,1-20 33,-1 0 31,-39 0 128,20 0 129,-20 1-97,-20-21-63,1 20 63,-21 1-256,0-1-320,1 0 448,-21 21-352,21-1 64,-2 0-256,21 20-705,2 20-1185,-2-20-2627</inkml:trace>
  <inkml:trace contextRef="#ctx0" brushRef="#br0" timeOffset="233697.3667">20604 7690 7623,'0'0'1986,"0"0"-1826,0 0 705,0 0 672,0 0-256,0 0-896,0 0 287,-19 20 353,19-20-288,-20 20-353,-20 19-288,20-19 32,-19 0-63,-1 0-258,20 19-159,-19-19-321,19 0-800,0 0-2339,20-20-6628</inkml:trace>
  <inkml:trace contextRef="#ctx0" brushRef="#br0" timeOffset="234303.4014">21181 7332 5797,'-20'-20'1569,"20"20"834,0-20-289,0 20-417,0 0-479,-21 0-450,21 0-479,0 20 351,21 0-63,-21 0-97,0 19-128,20 1-95,-20 0-129,20 19-32,-20-19 0,0 19 0,0-38-96,0 19 32,19 0-96,-19-21-96,20 1-192,-20 0-225,0 0-768,0-20-1474,20 0-3171</inkml:trace>
  <inkml:trace contextRef="#ctx0" brushRef="#br0" timeOffset="234577.417">21537 7769 9096,'20'20'3011,"-20"-20"-3011,0 20 737,0 0 864,-20-20-640,0 20-769,2-1-192,18 1-64,-21 0-64,1 0-320,0 0-898,0 0-1312,1-20-3524</inkml:trace>
  <inkml:trace contextRef="#ctx0" brushRef="#br0" timeOffset="235103.4471">22015 7451 11242,'-20'-20'513,"20"20"-289,20 0 929,-20-20-192,39 20-289,1 0-287,-1 20-1,21-20 225,-1 20-65,-19 0-480,-1 0-128,-39 19 64,20-18-288,-20 19-192,0-21 127,-20 0 129,1 2 192,-1-1 32,-20 20 32,1-40 128,-1 20 64,20-1 129,0 1-97,20-20-64,0 20-32,0 0 129,20-20-33,0 20-32,20-20-128,-1 20-128,1-20-128,-1 0-513,1 0-576,-19 0-1281,17 0-2403</inkml:trace>
  <inkml:trace contextRef="#ctx0" brushRef="#br0" timeOffset="235313.4591">22788 7868 10121,'21'20'128,"-21"0"353,0 0 960,-21-20 0,1 20-384,0 0-512,2-1-225,-23 2-224,21-1-128,20-1-416,-20 1-961,20-20-2371,0 20-5637</inkml:trace>
  <inkml:trace contextRef="#ctx0" brushRef="#br0" timeOffset="235803.4872">23226 7510 12395,'38'-19'-128,"3"19"801,-21 0 1056,19 0-576,-19 19-480,0-19-385,19 20-192,1-20 1,-20 21-65,0-2 0,-20 2-64,0-2-225,0 0 161,-20 2 32,0-1 32,0 20-32,20-20-128,0-1 128,0 1 64,20 20 32,0-20 0,-20 0-32,20 19 0,0-19 0,-1 20 0,1-20 32,-20-1-32,20 2 32,-40-21 0,0 20-32,1-20-224,-1 19-129,-20-19-255,0 0-417,1 0-897,-1-19-1505</inkml:trace>
  <inkml:trace contextRef="#ctx0" brushRef="#br0" timeOffset="236653.5358">19810 8286 7238,'0'-20'1538,"0"0"-513,0 20 576,0 0-704,0 0-641,0 0-224,0 20 97,0 0 255,0 20 128,0-1-159,0 1-65,0 19-96,0-18-64,0 18 0,0-19-128,0 19-128,0-19-256,0 0-481,20 0-352,-20-20-737,0-1-768,0-19-1763</inkml:trace>
  <inkml:trace contextRef="#ctx0" brushRef="#br0" timeOffset="236942.5523">19592 8584 8039,'0'20'4997,"0"-1"-5093,0 2 224,20 19 384,0-1-319,0 1-129,0 0-128,-1-1 64,1 1 32,0 0 96,20 0 416,-21-21 225,-19-19 96,20 0 96,21 0-97,-21 0-95,-2-40-128,2 21-321,1-21-224,-1 20-64,-20 0-448,0 0-385,0 1-897,0 19-2369,-20 0-8457</inkml:trace>
  <inkml:trace contextRef="#ctx0" brushRef="#br0" timeOffset="237800.6014">19294 9418 7206,'0'-20'705,"20"20"-545,-20 0 673,0 0 0,0 20 384,0 1-448,0 18-289,0-19 1,0 20-65,0 0-224,0-1-32,0-18 64,0-2 289,0-19 160,0 0 31,0 0 1,-20 0-545,20 0-96,-20-19-96,1-2-192,19 2-96,0 19-65,0-20-95,0 20-353,0-20-384,0 20-417,0-20-191,0-1-65,19 21-32,-19-19-96,20-1-576</inkml:trace>
  <inkml:trace contextRef="#ctx0" brushRef="#br0" timeOffset="238190.6237">19334 9319 2306,'0'-79'2626,"0"39"97,-20 20-321,20 0-865,0 20-672,-20 0-705,20 0-192,-20 20-32,20 0 0,0 20 32,0 19 32,0-19-32,-19 19-64,19 1 160,0-1-32,0 2 0,0-1-32,0-21 32,-20 1 32,20 0 97,0-21 255,0-19 289,0 0 544,0 0-577,0-19-576,20-1-96,-1-20-192,21 20-769,0 0-896,-1 20-1,2 0 513,-1 0 320,-1 20 640,1 20 257,-20-20 128,-20 0 0,0 19 545,-20-19 928,-20-20 513,1 20-288,-22-20-609,21 0-769,1 0-256,-1 0-384,1-20-769,39 20-1762,0-20-3523</inkml:trace>
  <inkml:trace contextRef="#ctx0" brushRef="#br0" timeOffset="238710.6534">19632 9717 12748,'-20'20'736,"20"-20"-1152,0 0 288,0 0 416,20 0 160,0 0-159,19-20-1,-19 0-160,20 0-64,-20 0-32,-20 1-192,0-2-449,0 2-63,0 19 223,-20 0 129,0 0 192,0 0 128,0 19 32,1 21-32,19 0 0,0-20 64,0 20 0,0-1 0,19-19-32,1 20 32,0-20-32,0-20 32,-20 19 65,20-19 95,-20 0 0,0 0 128,19-19-160,-19 19-63,0-20-1,0 0-96,0 0-64,0 20-64,20-20-161,0 0-223,21 20 160,-23-19 191,2 19 226,1 0 351,-1 0 97,-20 19 63,0 1-63,0 0-257,0 0-128,0 0-64,0 0-96,20-1-96,-20 2-224,19-2-769,-19 1-1185,0-20-2755</inkml:trace>
  <inkml:trace contextRef="#ctx0" brushRef="#br0" timeOffset="238861.6621">20168 9776 12459,'0'20'833,"-20"0"-897,20 0 416,0 0-63,0 19-642,0-18-2433,0 18-3044</inkml:trace>
  <inkml:trace contextRef="#ctx0" brushRef="#br0" timeOffset="239005.6703">20207 9657 11851,'-20'-19'-224,"20"19"-4709,0 0 2659,20 19 1121</inkml:trace>
  <inkml:trace contextRef="#ctx0" brushRef="#br0" timeOffset="239401.693">20466 9776 5124,'-20'20'1410,"0"-20"-1378,-19 20 608,19 0 1026,-20 0-705,19 0-353,3 20-287,18-21-97,0 1-32,0 0-64,39 0 32,-19-20 129,20 0 319,-1 0-31,-19 0-65,20-20-288,-40 0-31,19 20-161,-19-20-225,0 1-607,0 19-642,0 0-191,-19 0 672,-1 19 705,0 21 224,0 0 192,0 19 801,20-18 256,-19 18-833,19-19-63,-20-1 31,20-19 577,-20 0 448,20 0 32,-20-20-95,-19 0-386,19 0-575,-1 0-289,1-20-192,0 0-417,0 0-352,1-19-704,19-1-2947</inkml:trace>
  <inkml:trace contextRef="#ctx0" brushRef="#br0" timeOffset="239712.7108">20703 9895 4163,'41'60'4068,"-41"-20"-4004,-21-20 32,21 20 449,-20-21 256,2 1 128,-3 1-65,21-21 225,-20 0 129,20 0-386,0-21-543,20 1-161,1-19-96,-3-1-96,2 20-257,21-20-479,-21 21 127,19 19 513,-19 0 448,0 0 769,0 19-160,-20 21-32,0 20 32,0-21-417,-20 21-448,20-20 224,-20 0-640,20-1-2018,-20 1-7752</inkml:trace>
  <inkml:trace contextRef="#ctx0" brushRef="#br0" timeOffset="241479.8118">21260 8326 4131,'0'0'5349,"0"0"-3939,0-20-1,0 20 257,0 0-289,0 0-640,0 0-609,0 0 32,0 20 64,20-1 64,-20 1 97,0 20 159,20 0 1,-20 0-65,19-1-159,1 21-129,0 0-96,0-1-32,19 1-32,1-1-96,-20-19-128,19 0 0,-19-20 31,0-1-95,1 2-192,-1-2-385,-20-19-833,18 0-1985,-18-19-7143</inkml:trace>
  <inkml:trace contextRef="#ctx0" brushRef="#br0" timeOffset="241998.8415">21260 8803 10249,'0'0'1730,"20"0"-1218,-20 0 1026,20 0-385,-1 19-480,1 1-257,0 0-128,20 20-64,-1-20 161,1 20-97,-1-21-32,1 1 129,1-20 95,-2 20 1,-19-20 95,20-20-31,-1 0-65,-19-20-160,-20 1-63,0-1-161,0 0-96,0 1-64,0 19-449,-20 0-448,0 0-640,20 20-1891,-19 20-6181</inkml:trace>
  <inkml:trace contextRef="#ctx0" brushRef="#br0" timeOffset="243139.9068">21657 9617 13324,'0'0'1826,"0"-19"-1506,20 19 193,0 0-33,19-20-224,1 20-192,-1 0-64,21 0-32,-19 0-224,-23 0-865,23 0-1313,-21 0-1794,0 0-4036</inkml:trace>
  <inkml:trace contextRef="#ctx0" brushRef="#br0" timeOffset="243347.9187">21796 9398 9128,'0'0'1442,"0"20"-1058,0 1 609,0 18 256,0-19-224,0 20-577,0 20-319,0-20-65,0-1-64,19 1-193,-19 0-607,20-1-706,0-19-640,0 0-929,0-20-4066</inkml:trace>
  <inkml:trace contextRef="#ctx0" brushRef="#br0" timeOffset="243729.9405">22074 9697 12459,'-20'20'-256,"20"-20"256,0 20 384,0 0 33,0-1-225,20 1-96,0 0 96,0-20 97,-1 0 223,1 20-224,20-20 1,-20-20-97,-1 0-32,1 20-128,-20-20-96,0 1-224,20 19-353,-20-20-576,0 40-769,-20-1 1570,20 1 416,0 20-32,0 0 160,-20 0 320,20-1 257,0 1-129,-19 0 33,19-20 192,-20 19 288,0-39 160,20 21 0,-20-21-288,0 0-417,-19-21-447,19 21-129,0-20-321,-19 1-191,19-1-385,0 0-545,20 0-2145,0 20-7175</inkml:trace>
  <inkml:trace contextRef="#ctx0" brushRef="#br0" timeOffset="244342.9756">22471 9836 6502,'0'-20'1409,"0"0"-1377,0 40-96,0-20 1345,0 40-128,0-20-384,0 39 96,0-19-161,0 20-159,0-21-385,0 21-192,0-20 64,0-21 96,0 2 96,0-21 545,0 0 961,0-21-1186,0-18-351,0 0-161,0-2 64,0-18-96,0 19-64,20-19-545,19-1-1217,-19 20 257,20 0 1473,-20 21-96,-1-1-1,1 20 289,0 20 385,0-1 31,-20 1-31,0 0 224,-20 20-289,0-20-64,-19-1 161,19 2-97,0-21-384,0 0-224,0 19-673,1-19-1537,19 0-3332</inkml:trace>
  <inkml:trace contextRef="#ctx0" brushRef="#br0" timeOffset="244645.9929">22730 9895 13837,'18'21'928,"2"-21"-1024,0-21 1506,1 21-225,-21 0-833,20-19-256,-20 19 32,0 0 1,0-20-162,0 20-63,-20 0-128,-1 0 64,1 0-32,0 0 96,2 0 64,-3 20-32,1-1 64,20 2 0,0-2 32,20 1 32,19 0-32,1 0 0,19 0-96,-18 0-160,18-20-353,-19 0-736,-20 0-1794,0 0-4548</inkml:trace>
  <inkml:trace contextRef="#ctx0" brushRef="#br0" timeOffset="244914.0083">23343 9578 10025,'0'-20'3459,"-18"40"-3331,-2 0 705,20 20 1281,-20 19-993,-1-19-576,21 19-289,0-19-128,0 19-64,21-19 32,-21 0-128,20-20-384,0 0-385,-20 0-1185,0-20-2498</inkml:trace>
  <inkml:trace contextRef="#ctx0" brushRef="#br0" timeOffset="245499.0417">22033 10452 11723,'-18'-20'1665,"-2"20"-1505,0 0-192,-21 0 128,23 20 385,-23 0 127,21 19-63,20 1-65,-20 1-95,40-2-257,0 0-256,0 2-545,19-2-224,2-19 64,17 0-63,-17-20-386,-1 0-1184,19 0-1089,-39-20-1506</inkml:trace>
  <inkml:trace contextRef="#ctx0" brushRef="#br0" timeOffset="245974.0689">22292 10631 8840,'-60'0'1697,"41"0"-928,-1 20 96,0-1-449,20 2-319,-20-1-65,40 19-129,-20-19 1,20 0 128,19 0 225,-19-20 127,20 0-64,-20 0-128,-1 0-63,1-20 95,-20 0-96,0 20-96,0-40-64,0 21-577,0-1-576,0-1 224,-20 21 577,20 0-193,0 0-159,0 0 479,0 21 257,20-1-64,-20-1 32,0 1 32,20 0 32,1 0 129,-21 0 351,20-20 449,-20 0 160,0 0-96,0 0-448,18-20-449,-18 0 0,0 20-96,0-20-128,20 0 0,1 1-65,-21 19 161,20 0-96,-20 0 96,0 0 129,20 19 415,-20-19-64,0 20-191,0 20-193,0-20-96,0 0-64,0-1-769,0 21-1217,0-20-993,0-20-3971</inkml:trace>
  <inkml:trace contextRef="#ctx0" brushRef="#br0" timeOffset="246500.099">22669 10750 11434,'-20'0'737,"20"0"-833,-20 20 640,20 0 129,-19 0-673,19 0-96,0-1 0,0 21-64,0-20-641,0 0-256,19 0 416,1 0 289,0-20 96,20 0 160,-19 0 96,-3 0 128,22-20 352,-19 0 97,-1 20 224,-2-40-257,-18 20-576,0 0-512,0 1 576,-18-1 32,-2 20-128,-21 0 64,21 20 0,2-20-225,-3 19-1184,21 1 608,0 0 193,0 0 127,21 20 353,-3-20 224,2-1 353,21 2-193,-21-21-224,19 19 352,1-19 545,-20 0-224,-1 0-321,1 0 257,0-19 31,0 19 482,0-21 31,19 2-353,1 19-223,-20 0 96,19 0-161,-19 0-352,21 0-160,-3 0-160,-17 0-640,-1 0-1987,0 0-7719</inkml:trace>
  <inkml:trace contextRef="#ctx0" brushRef="#br0" timeOffset="247337.1469">22392 8365 1217,'-21'-20'8135,"21"20"-6533,0-19-289,0 19 257,0 0-193,0 0-704,0 19-257,21-19 289,17 20-289,3 20-128,18-20 65,-19 19-129,39 2-128,-19-2-64,40 1 32,-21-1-96,0 1-32,0-19-224,-19-2-193,-1 1-95,-19 0-65,-19-20-192,-21 0-640,0 0-609,0-20-1185,0 20-2723</inkml:trace>
  <inkml:trace contextRef="#ctx0" brushRef="#br0" timeOffset="247569.1601">23086 8564 7302,'40'0'129,"-21"0"1344,21 20 1314,1 0-866,-3-1-479,3 2-225,-21-2 32,-2 2-352,3-2-577,-21 21-288,20-20 32,-20 20 32,0-21 33,-20 1-65,-19 0 32,-1 0-32,-19 0-96,18-20-513,1 0-1248,21 20-3396</inkml:trace>
  <inkml:trace contextRef="#ctx0" brushRef="#br0" timeOffset="249046.2446">23742 8386 6950,'-20'0'2883,"20"0"-2082,0 0-1,0 0 738,20 0-225,-20 0-384,39 19-321,-19 1-223,20 0-161,19-1-160,-19 22-64,19-2 32,0 1 0,-19-20 0,19 20-64,-18 0-64,-1-21-160,-1 1-225,-19 0-191,0 0-545,0 0-769,-1-20-993,-19 0-2306</inkml:trace>
  <inkml:trace contextRef="#ctx0" brushRef="#br0" timeOffset="249328.2607">24297 8623 7238,'0'-19'4389,"20"19"-4389,-20 0 320,20 0 737,-1 0 128,1 19-224,0 2-256,20-2-65,-1 2-95,2 18-193,-21 1-64,18-20-160,3 19-64,-21 1 0,-20-20 33,20 0 255,-20 0 160,-20-20-31,0 19-33,0-19-191,-19 0-161,-22 0-64,23 0-64,-3 0-481,1 0-640,1 21-1153,19-21-3428</inkml:trace>
  <inkml:trace contextRef="#ctx0" brushRef="#br0" timeOffset="252220.4262">19691 8067 8456,'0'0'1377,"0"0"-705,0 0 514,0 0 191,20 0-769,20 0-415,-1 0-97,22 0-128,-3 0-865,3 0-4837</inkml:trace>
  <inkml:trace contextRef="#ctx0" brushRef="#br0" timeOffset="252624.4493">21140 8067 160,'-38'20'11563,"18"-20"-11627,-1 0 128,21 0 256,21 0 673,-21 0-417,38 0-480,3 20-576,-1-20-1378,-1 0-4163</inkml:trace>
  <inkml:trace contextRef="#ctx0" brushRef="#br0" timeOffset="252927.4666">22193 8127 8359,'0'0'833,"0"0"128,20 0 929,-1 0-929,1 0-865,20 0-256,19 20-1250,2-20-2145</inkml:trace>
  <inkml:trace contextRef="#ctx0" brushRef="#br0" timeOffset="253223.4835">23285 8286 13548,'40'0'160,"-22"0"193,3 0 1473,-1 0-609,20 0-769,-1 0-384,21 0-512,-21 20-2627,1-20-10666</inkml:trace>
  <inkml:trace contextRef="#ctx0" brushRef="#br0" timeOffset="278917.9532">2242 8564 1153,'-20'20'6181,"20"-20"-5092,0-20-832,20 20 287,20-20 65,-1 0-33,40 1-255,2-22-97,-2 2 0,40 0 96,-20-21 193,0 0-97,21 1-320,-2-1-32,1 20-32,-20-20-32,-20 21-352,-18-1-1121,-2 20-33,-39 0-448,0 20-2177</inkml:trace>
  <inkml:trace contextRef="#ctx0" brushRef="#br0" timeOffset="279148.9664">3353 7928 2530,'-40'0'737,"21"20"-353,19-20-64,19 0 994,1 0 127,41 0-448,-2-20-449,0 0 65,21 0 288,-1 0 288,0 1-96,0 19-448,-18-20-513,-2 20-256,-39 20-257,0-1 129,-40 1 64,0 20 64,-19 0 64,-22 20-1,3-21-735,17 21-2147</inkml:trace>
  <inkml:trace contextRef="#ctx0" brushRef="#br0" timeOffset="304277.4036">6192 10711 1985,'0'-20'1442,"0"20"-1,0 0 673,0 0-128,0 0-320,0-21-193,0 21-320,0 0-128,0 0-64,0-19 0,0 19-289,-20 0-159,20 0-97,0-20-223,-20 20-65,20 0-128,-19 0-32,-1 0-32,0 0 32,0 20 0,0-20-1,1 19 33,-21 2-96,19-1 0,-17 19 160,18-19-160,-1 20 64,1-1-32,20 1 32,0 0 32,0 0-32,20 0 64,1 20-64,-1-41 0,-2 21 64,23-20-64,-1 0 64,19 0-64,-19-20 128,-1 0-32,21-20 96,-21 0-31,22-20-65,-23 1 64,3-2-64,-41 1 0,20-19 128,-40 19 0,0-19 96,-1 19 193,-38 0 127,19 1-191,1-2-353,-1 22 0,0 19-224,1-20-641,19 20-864,0 0-2179,20 0-10121</inkml:trace>
  <inkml:trace contextRef="#ctx0" brushRef="#br0" timeOffset="305042.4474">7880 10750 7366,'-20'-20'3107,"0"20"-2338,0-19 352,0 19-384,0-20 256,1 20 0,-1 0-545,0-21-256,0 21-96,-1 0-96,3 21 0,-23-1-64,21-1 32,0 1-32,-19 20 0,19 0 0,0-1 64,0 1 0,20 0 64,0-1 0,20 1 0,20 1 32,-19-2-31,37-19 159,-17 0 192,18-20 33,0 0-1,1 0-32,-1-20-127,-19-20-33,1 21 0,-23-22 32,2 1 97,-20 1-1,-20-1-96,2 0-63,-23 1-65,-18 19-160,19-20 32,-20 40-128,21-20-257,-1 20-351,40 0-610,-21 0-832,42 0-2818</inkml:trace>
  <inkml:trace contextRef="#ctx0" brushRef="#br0" timeOffset="305691.4845">9249 10730 10762,'0'-19'1633,"0"-1"-864,0 20 832,-20-21-736,-19 21-224,19 0-385,0 0 32,-20 0-127,21 0-161,-21 41 0,20-22 0,0 21-32,1 0 0,19-1-1,0 21-31,0-20 64,39 20-32,1-21-32,-1-18-64,21 18 128,-1-19 64,20-20 32,-18 0 193,-2-20 95,-19 0-64,0 1 193,-1-22-225,-19 1 193,-20 1-65,-20-1-224,0 0-96,-19-19-32,-1 19 160,-19 0 129,-22 1-193,22 18-32,-20 2-128,19-1-96,21 20-865,-1 0-1185,20 20-3748</inkml:trace>
  <inkml:trace contextRef="#ctx0" brushRef="#br0" timeOffset="306584.5356">12724 10730 10826,'0'-39'1313,"0"39"-64,0-21 32,-21 21-544,1-19-321,0 19-255,2 0-65,-3 0-64,-19 0 0,20 0-32,-19 19-64,-1 2 32,20-1-32,1 19-64,-1 1 63,0 0-63,20-1 96,20 21-32,19-20 0,1 0 0,0-1 0,39 1 32,-20-20 96,2-20 64,18 20 385,-20-20 127,1-20-223,-1-19 63,-19 18 129,-19-18-161,-3-21 1,-18 20-1,0-20 129,-39 21-129,-1-1-288,1 0-32,-21 21-224,1-1 0,-1-1-480,1 21-161,18 0-480,21 21-673,20-1-1185,20 19-3043</inkml:trace>
  <inkml:trace contextRef="#ctx0" brushRef="#br0" timeOffset="307061.5629">13993 10830 9545,'0'-20'736,"0"0"-415,0 20 1600,0-20-575,0 20-482,0-20-383,-18 20-1,18 0 1,0 0-353,-20 0-96,-1 0-64,-19 20 0,22 20-32,-3-1-32,21 1-32,0 0 64,0 0-65,21 19-63,17-18 0,3-2 96,18-19 128,20 0 192,-19 0 193,19-20-33,-20-20 128,2 0 193,-23 0 128,3-19 96,-21-2-192,-20-18 191,-20 19-543,-21-20-33,-18 1-256,-20 19 96,0-19-96,-1 39-160,1-20-800,20 40-578,-2-20-1152,22 20-4325</inkml:trace>
  <inkml:trace contextRef="#ctx0" brushRef="#br1" timeOffset="311114.7947">10600 10611 768,'0'-19'993,"-20"19"705,20 0 512,0-21 128,0 21-256,0 0-416,-21 0-225,21 0-224,0 0-32,0 0-288,0 0-320,0 0-225,21 0 257,-21 21-129,40-2-128,-22 1-63,23 0-1,18 20-256,1-20 32,-1 19 0,-19 1-32,19-20 0,2 19-32,-23-19-192,3 0-64,-2 0-1,1 0 33,-20 0-192,-20-20-321,20 0-352,-20 20-192,-20-20-96,20 0-1314,-20-20-3010</inkml:trace>
  <inkml:trace contextRef="#ctx0" brushRef="#br1" timeOffset="311339.8076">11135 10571 12235,'-19'0'1089,"-1"-20"-1025,-21 40 737,3-20 96,-3 40 0,1 0-97,-19 20-319,0-1-257,-1 1-128,21-1-64,-21 1 0,21-21-160,19 1-480,20-20-482,0 20-1440,0-40-4004</inkml:trace>
  <inkml:trace contextRef="#ctx0" brushRef="#br1" timeOffset="312110.8517">13339 10770 5252,'-20'0'6118,"0"0"-5637,0-20 1056,20 20 1,-19 0-577,19 0-257,0 0-31,-20 0-129,20 0-95,0 0-1,0 20-63,20 0-129,-1 0-32,1 19-160,20 1-32,-1-20 96,1 20-256,1-1 256,-3 1-96,3-20-64,-3 20-192,3-20-32,-1 0-32,-20-20-33,-20 20-63,19-20-481,-19 0-512,-19 0-897,19 0-2051,-20-20-4707</inkml:trace>
  <inkml:trace contextRef="#ctx0" brushRef="#br1" timeOffset="312356.8658">13596 10691 12491,'-20'0'1185,"2"-21"-1313,-2 42 224,-1-1 801,1 19 0,-18 1-416,17 19-161,-19 1-64,20 0-160,-19 19-96,19-39 32,0 0-64,0 0-256,20-20-449,0-1-736,0-19-2883</inkml:trace>
  <inkml:trace contextRef="#ctx0" brushRef="#br1" timeOffset="313055.9057">15224 10750 10762,'-38'-20'1761,"-3"1"-511,21 19 832,20-20-1122,-20 20-255,20 0-32,0 0-481,20 0 224,0 39 289,0-19-385,19 20-31,1 19-33,1-19-256,18 0 64,1 0 32,-21 0-64,21-1-224,-21-18 0,1 18-257,-1-39-191,-19 20-257,-20-20-801,0 0-992,0 0-802,0-20-2626</inkml:trace>
  <inkml:trace contextRef="#ctx0" brushRef="#br1" timeOffset="313236.9161">15621 10691 13580,'-18'39'993,"-3"-19"-897,-19 20 385,1 19 512,-21-19-64,1 20-481,-1 0-352,1 0-160,18-1-512,3-19-1282,17-1-2626</inkml:trace>
  <inkml:trace contextRef="#ctx0" brushRef="#br1" timeOffset="313812.9491">16237 10730 14061,'-39'0'1153,"19"-19"-512,20 19 95,0 0-191,20 19-321,-20-19 224,39 40-31,1-20-129,0 20 64,19-1 65,0 1-1,-19 0-320,19-1-64,2-18-64,-22-2-96,1 1-192,-20 1-193,0-2-480,-1-19-576,-19 0-1410,0 0-2306</inkml:trace>
  <inkml:trace contextRef="#ctx0" brushRef="#br1" timeOffset="314007.9602">16674 10750 16495,'-59'40'288,"19"-20"-256,-1 0 225,-18 19 95,19 21-128,-19-20-224,19 19-224,21-18-417,-1-2-223,20 1-898,0-20-2658</inkml:trace>
  <inkml:trace contextRef="#ctx0" brushRef="#br1" timeOffset="314541.9907">17210 10770 12043,'-20'0'3043,"20"-20"-1698,-20 20-576,20 0-65,0 20-63,20-20-128,0 40-33,0-20-224,-1 19 129,21 1-33,1 0-64,18-1 33,-19 1-129,19-20-128,0 20 0,-19-20-64,0 0 32,-1 0-256,-19 0-161,0-20-415,1 0-418,-21 0-479,0 0-1026,-21-20-3939</inkml:trace>
  <inkml:trace contextRef="#ctx0" brushRef="#br1" timeOffset="314772.0039">17745 10691 8584,'0'0'6374,"-18"0"-5510,-3 0-159,-19 20 608,-19-1-31,19 21-418,-19 20-127,-1-1-417,1 1-63,0 19-289,18-19-385,21 0-255,0-20-353,1-1-705,19 1-2242,-20-20-9479</inkml:trace>
  <inkml:trace contextRef="#ctx0" brushRef="#br3" timeOffset="320954.3575">6113 7730 4131,'0'0'3075,"0"0"-1441,0 0-1314,0 0 193,0 19 287,0 1-223,0 0-321,0 0-192,0 0-32,0 19-32,0-19-256,0 20-737,0 0-480,0-21-865,0 22-1026</inkml:trace>
  <inkml:trace contextRef="#ctx0" brushRef="#br3" timeOffset="321084.365">6113 8226 2434,'0'40'2274,"0"-40"-897,0 20-832,0 0-321,0-20-192,0 20-288,0-1-3203</inkml:trace>
  <inkml:trace contextRef="#ctx0" brushRef="#br3" timeOffset="321235.3736">6152 8763 10185,'-19'40'32,"-1"-21"-4324</inkml:trace>
  <inkml:trace contextRef="#ctx0" brushRef="#br3" timeOffset="321387.3823">6133 9081 7014,'-20'40'1922,"20"-21"-4260,0 1-2531</inkml:trace>
  <inkml:trace contextRef="#ctx0" brushRef="#br3" timeOffset="321538.3909">6152 9498 1601</inkml:trace>
  <inkml:trace contextRef="#ctx0" brushRef="#br3" timeOffset="321747.4029">6192 9856 13324,'-40'20'513,"40"-1"-1410,0-19-993,-19 21-2658</inkml:trace>
  <inkml:trace contextRef="#ctx0" brushRef="#br3" timeOffset="321876.4103">6152 10015 7431,'-19'40'-1314,"19"-21"-1408,0 1 1088,0-20 833,0 21 97</inkml:trace>
  <inkml:trace contextRef="#ctx0" brushRef="#br3" timeOffset="322361.438">5894 9975 11915,'0'-20'704,"0"20"-1024,0 0 384,0 0 0,21 0-64,-21 0 64,20 0-32,-2 0 161,-18 20 383,0 0 257,20 0 0,-20 0-353,0 0-160,0 19-95,21 1-129,-21 0-32,0 0-32,20-1 0,0-19-32,-1 0 64,1 0 32,0 0 0,0 0 128,0-20 193,-1 0 31,1 0-256,-20-20 97,40 0-97,-20 0-32,1-20-128,17 1 32,-18-1-32,21 0-32,-23 0-224,3 1-833,-1 19-353,-20 0-2978</inkml:trace>
  <inkml:trace contextRef="#ctx0" brushRef="#br3" timeOffset="322859.4665">7601 7670 15150,'-38'40'-128,"38"-1"-96,0 1-289,0 0-96,0 19-768,0-19-1762,18 19-4676</inkml:trace>
  <inkml:trace contextRef="#ctx0" brushRef="#br3" timeOffset="323003.4747">7662 8445 12171,'0'60'-288,"0"-41"-129,0-19 481,0 20-192,0 0-2242,0 0-5285</inkml:trace>
  <inkml:trace contextRef="#ctx0" brushRef="#br3" timeOffset="323161.4838">7662 8941 800,'0'21'3652,"0"-2"-4773,0 1-2209</inkml:trace>
  <inkml:trace contextRef="#ctx0" brushRef="#br3" timeOffset="323268.4899">7680 9121 3651,'0'19'2178,"-18"-19"-2050,18 0-256,0 20-288,0 0-1346</inkml:trace>
  <inkml:trace contextRef="#ctx0" brushRef="#br3" timeOffset="323406.4978">7563 9439 960,'0'39'801,"0"0"-96,18-18 576,-18-1-32,20 0-96,-20-20-1281,20 20-4228</inkml:trace>
  <inkml:trace contextRef="#ctx0" brushRef="#br3" timeOffset="323550.506">7601 9717 8039,'0'40'-256,"0"-21"192,0-19 224,0 20-192,0 0-32,0-20-64,0 20-577,20-20-1185,-20 20-2722</inkml:trace>
  <inkml:trace contextRef="#ctx0" brushRef="#br3" timeOffset="323709.5151">7621 9975 3331,'0'40'6534,"0"0"-4612,-20-21-673,20 1 160,0 20-608,0-20-737,0 0-865,0-1-768,20-19-1122,-20 21-1216,0-1-2275</inkml:trace>
  <inkml:trace contextRef="#ctx0" brushRef="#br3" timeOffset="324063.5354">7443 10055 14349,'-20'0'993,"20"0"-1281,0 0 288,20 0 736,0 19 97,-1 1-96,1 20-449,0 0-192,0-21 0,19 22-32,-19-22-96,0 1 64,1 20 0,-1-40-32,-20 20 97,18-20 127,3 0 320,-21-20-255,20-20 63,0 20 0,0-40-160,-1 21-416,1-21-801,20 21-448,-20-21-1346,0 20-4227</inkml:trace>
  <inkml:trace contextRef="#ctx0" brushRef="#br3" timeOffset="324517.5613">9150 7591 12267,'0'0'865,"0"0"-385,0 0-448,0 0-64,0 19 96,0 21-32,0 20-512,0 19-961,0 0-1666</inkml:trace>
  <inkml:trace contextRef="#ctx0" brushRef="#br3" timeOffset="324647.5688">9209 8425 4964,'0'39'5830,"0"-39"-6919,0 21-4260</inkml:trace>
  <inkml:trace contextRef="#ctx0" brushRef="#br3" timeOffset="324805.5778">9229 8862 12171,'0'79'897,"0"-39"-2306,0 0-1410,20-20 993,-20 20-3843</inkml:trace>
  <inkml:trace contextRef="#ctx0" brushRef="#br3" timeOffset="324979.5877">9209 9299 4452,'0'60'6758,"0"-40"-6534,0 19 193,0-18 127,0-2-480,0 1-384,0 0-929,0-1-961,20 2-385,-20-1 225</inkml:trace>
  <inkml:trace contextRef="#ctx0" brushRef="#br3" timeOffset="325153.5977">9229 9757 13324,'0'39'1730,"-20"-19"-1538,20-20 1025,0 20-64,-19 0-1025,19-20-384,0 20-641,0-1-256,0 2-673,0-2-896,0 21-1026</inkml:trace>
  <inkml:trace contextRef="#ctx0" brushRef="#br3" timeOffset="325304.6063">9110 10074 2306,'20'0'3075,"-20"0"-929,20 20-1346,-20-20-63,20 21 64,-20-2-641,20 1-160,-20-20-32,0 20-384,0-20-1410,0 19-3972</inkml:trace>
  <inkml:trace contextRef="#ctx0" brushRef="#br3" timeOffset="325635.6253">8932 10035 16783,'0'20'-576,"0"-1"-513,20 1 1089,0 20 480,0-20-31,-1 19-193,21 2-192,-20-2-32,19-19 0,1 20 32,-20-20-160,0-1 64,19-19 320,-19 0 481,0-19 0,19-21-257,2 0-63,-21 1 127,0-2-320,-2-18-224,3-1-672,-21 1-1186,20-1-2626</inkml:trace>
  <inkml:trace contextRef="#ctx0" brushRef="#br3" timeOffset="326176.6562">10600 4987 13773,'20'20'1057,"-20"0"-1025,18 0 32,-18 40-64,0-1-64,0 1-705,0 20-2402,0-2-1986</inkml:trace>
  <inkml:trace contextRef="#ctx0" brushRef="#br3" timeOffset="326313.6641">10600 6239 64</inkml:trace>
  <inkml:trace contextRef="#ctx0" brushRef="#br3" timeOffset="326450.6719">10500 6656 9577,'-20'61'1633,"20"-42"-1569,20 21-64,-20 0-352,21-20-1986,-21 19-6086</inkml:trace>
  <inkml:trace contextRef="#ctx0" brushRef="#br3" timeOffset="326624.6818">10559 7213 9929,'0'79'1217,"0"-59"-1281,0 0 32,0 20 32,0-21-96,0 1-32,0 20-193,0-20 289,0 19 96,0 2-384,0-22-1634,0 21-384,0 0 160</inkml:trace>
  <inkml:trace contextRef="#ctx0" brushRef="#br3" timeOffset="326889.697">10559 7730 1121,'0'59'3907,"-20"-39"-768,20 0-640,0 19-1090,-18-19-1025,18 20-224,0-20-63,0 19-162,0 2-959,0-2-770,0 1 545,0-20-1,0 20 258,0 0 191,18-1-577,-18 1-736,20 0 577,-20-1 1121,21-18 832,-21 18 1762,20-19 32,0-1-448,-20 22-865,0-22-65,18 1 482,-18 0-514,0 20-671,0-21-33,-18 21 0,18-19-160,0 18-897,0-19-1698,-20 20-3779</inkml:trace>
  <inkml:trace contextRef="#ctx0" brushRef="#br3" timeOffset="327020.7045">10559 9041 12587,'0'59'2595,"0"-38"-2243,0 18-672,0-19-609,0 20-1217,21-20-1409,-21 0-1442</inkml:trace>
  <inkml:trace contextRef="#ctx0" brushRef="#br3" timeOffset="327143.7115">10600 9418 9352,'0'0'1602,"0"21"-1410,0-21 385,0 19-417,0 1-1153,0-20-3171</inkml:trace>
  <inkml:trace contextRef="#ctx0" brushRef="#br3" timeOffset="327366.7243">10638 9737 9480,'0'59'65,"21"-39"-97,-21 0 96,0 0-64,0 0-32,20-1-577,-20 21 257,0-20 448,0 0 416,0 0 225,0 0-129,0 0-800,0 0-673,0-1-608,0 1-32,20-20-513,-20 0-1666</inkml:trace>
  <inkml:trace contextRef="#ctx0" brushRef="#br3" timeOffset="327719.7445">10361 9697 11755,'20'40'384,"0"-1"-352,0 1 0,-1 0 288,1 20 257,0-21-1,21 1-191,-23 20 191,2-21 33,21 1-129,-21 0-287,19-21 95,-19 2 256,0-1 289,19-20 192,1-20 96,0-1-320,-1-18-257,1-21-608,19 21 385,-18-21-385,-3 20-257,3 1-447,-21 18-706,-20 2-448,0 19-1793,0 0-7015</inkml:trace>
  <inkml:trace contextRef="#ctx0" brushRef="#br3" timeOffset="342168.5709">10203 12379 7046,'-20'20'897,"-1"-20"128,1 20 961,20-20-513,0 0-288,0 0-384,0-20-224,20 20-193,-20 0-192,21 0-32,-1 0-160,-2 0-32,23 0 32,-1 0 32,-1 0-32,21 0-32,-1 0 64,2 0-32,18 0 0,0 20 0,0-20-32,0 0-32,20 0 0,0 19-32,21-19 64,-1 0 32,21 21 0,-2-21 96,1 20-96,1 0-32,-2-1 64,1-19 32,-19 21 64,-1-2-32,-1-19 1,1 0-33,-20 0 0,1 0-64,-1 0 64,-39-19-64,19 19 64,-20-21-32,2 21-32,-23 0 0,-17 0 64,-1-19 32,0 19 32,-20 0-128,0 0 32,0-20-64,-20 20 32,0-20 0,-1 20 0,-17-40 0,-3 20 32,3-19 32,17 18-64,1-18 64,0-21-32,20 20-32,-20-19 0,20 19-32,0-19 32,20-1-128,-20 20 224,0-19-64,20-1-32,-20 1-64,20 19 64,1 0-128,-21 1-32,18-1-32,-18 0 0,0 20 95,0 1 33,0-2 32,0 2 0,0-2-32,-18 21 0,-3 0 32,-19 0-32,1 0 32,-1 0 32,-19 0-32,-21 0-128,0 0 32,-19 0-32,-20 0 0,-19 0 63,-2 0-95,-18 0 128,-1 0 64,-20 0-32,20 0 32,-20 0-64,1 0 0,0 0 32,18-19 32,22 19 0,19-21 32,-1 21-32,1-19 96,20 19 160,-1 0 65,21 0-97,19 0 32,1 0-160,39 0-64,0 0-64,20 19-96,0 2 64,0-2-32,20 21-96,-20-19 32,20 18 31,-20 1 65,20 19 193,-20-19 95,20 39-32,-20-19 0,0-1 0,0 21-160,0-20-64,19-21-352,-19 21-545,0-1-929,0-19 417,0-20 896,20 0-159,-20 0-4517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36:17.930"/>
    </inkml:context>
    <inkml:brush xml:id="br0">
      <inkml:brushProperty name="width" value="0.05292" units="cm"/>
      <inkml:brushProperty name="height" value="0.05292" units="cm"/>
      <inkml:brushProperty name="color" value="#00FF00"/>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00FF"/>
    </inkml:brush>
    <inkml:brush xml:id="br4">
      <inkml:brushProperty name="width" value="0.05292" units="cm"/>
      <inkml:brushProperty name="height" value="0.05292" units="cm"/>
    </inkml:brush>
  </inkml:definitions>
  <inkml:trace contextRef="#ctx0" brushRef="#br0">1388 7451 5541,'-19'0'1217,"19"0"-160,-20 0-192,20 0 544,0 0-96,0 0-608,0 0 32,0 0 224,20 0-289,-1 0-127,21 0-33,0 0-127,-1 0-225,21 0-64,-1 0 32,20 0-32,0 0-96,2 0 32,-2-20-641,-20 20-1024,-19 0-1634,1 0-3203</inkml:trace>
  <inkml:trace contextRef="#ctx0" brushRef="#br0" timeOffset="951.0544">6530 11942 2210,'-20'0'961,"0"0"128,0 0-289,20 0-31,-19 0 192,19-19 352,-20 19 64,20 0 161,0 0-65,0 0-640,0 0-481,20 0-63,-1 0 95,21 0-256,0 0 32,39 0 33,0 0 159,0 0-96,41 0-64,19 0-64,19 0-64,2 0-64,18 0 0,1 19 0,-1-19-96,-18 0 96,-2 0-128,-19 19 224,-1-19-256,-18 0 160,-21 21 0,-39-21-192,-1 0-417,-39 20-576,1-20-897,-21 0-2018,0 0-2946</inkml:trace>
  <inkml:trace contextRef="#ctx0" brushRef="#br1" timeOffset="5715.3269">4783 7510 7879,'0'0'1601,"0"-19"-127,0 19-33,0 0 129,0 0-385,-20 0-609,20 0-576,-21 19-192,3 1-128,-22 20-321,19 0-480,1 20 32,2 0 288,18-1 257,0 1-33,0-21 417,18 21 160,2-40 224,21 20 385,-3-40 224,3 20 256,18-40-160,-19-1 0,0 2 32,19-21-225,-39 0-255,1 1 31,-3-1 65,-36-20-33,18 41-159,-41-21-353,1 20-449,1-21-255,-1 22-193,1 19-673,19-19-2049,0-2-8232</inkml:trace>
  <inkml:trace contextRef="#ctx0" brushRef="#br1" timeOffset="6343.3629">4724 6418 9673,'-61'0'384,"23"20"-192,18 0-192,-21 0-32,21 19 32,0 1-32,20-20 0,0 21 32,0-3 64,20 2 160,20-19 65,1 18 351,-3-19 193,23-20 192,-22 20 96,1-20-64,19-20-160,-39 0-32,0 0-129,0 1-63,-20-21-64,-20 19-257,0-17-160,-20 17-96,1-19-128,19 40-32,-21-20-384,23 20-609,-2 0-1346,0 20-3234</inkml:trace>
  <inkml:trace contextRef="#ctx0" brushRef="#br1" timeOffset="6978.3992">6192 8167 13452,'-20'0'513,"0"0"-353,-19 19-96,19 2 96,-20-2-96,1 21 0,-2 20-96,21 0 0,20-21 32,0 21 0,0-21 0,20 1 0,21 0 256,-2-21 1,1-19 255,19 21 289,-19-42-128,21 2-225,-3-21-96,-17 0 33,-23 1 127,-18-21-95,0 0-257,-38 21-32,-3-21-673,3 20-31,-23 21-449,2-2-1089,19 2-2370</inkml:trace>
  <inkml:trace contextRef="#ctx0" brushRef="#br1" timeOffset="7518.4301">6172 7292 384,'0'-20'9769,"0"1"-8231,-20-1-193,1 20-288,-1 0-769,-20 0-224,20 0-64,-19 20-32,-2-1-32,21 1 32,2 0 0,18 20-64,0-20 96,0 19 0,18-19 64,23 0 224,-1 0 257,-1-20 256,1 0 95,19 0-95,-39-20-64,20 20-161,-19-20-31,-3 0-1,-18-19-63,0 19-193,-18 0-32,-3-20-127,-19 20-129,0 1-97,1 19-223,-1 0-865,1 0-673,19 19-1633,-21 1-6118</inkml:trace>
  <inkml:trace contextRef="#ctx0" brushRef="#br1" timeOffset="8103.4635">3710 8922 16719,'20'-20'96,"-20"20"-160,0-20 0,0 20-32,0-20-32,0 20 224,0-20-96,-20 20-128,1 20-96,19 0-32,-20 0 127,20 19 1,0 1-352,20 0-65,19-20 161,1 20 224,1-21 160,18-19 160,0 21 288,21-21 257,-21-21 64,-19 2-64,19-1-33,-39 0 161,1-20 96,-21 1-289,-21-1-223,-19 0 127,1 20-255,-21-20-321,1 21-417,19 19-288,-19 0-448,18 0-1089,21 19-4068</inkml:trace>
  <inkml:trace contextRef="#ctx0" brushRef="#br1" timeOffset="8579.4908">7006 9279 8488,'-99'20'2658,"58"0"-2242,23 20-448,-22-1-64,19 2-96,21-2-480,21 0-193,-1 2 224,39-1 609,-19-21 1057,19 2 577,21-21-97,-21 0-256,0-21-64,-18-18 0,-1 19-128,-22-21-256,-18 2-256,0 0-97,-38-2-416,-3 2-737,-17 19-640,17 0-1441,-18 0-4389</inkml:trace>
  <inkml:trace contextRef="#ctx0" brushRef="#br1" timeOffset="9127.5221">7919 7809 12908,'0'-20'897,"0"20"-737,0 0-32,-20 0-192,-19 0 0,19 20-32,-20 0 96,20 19 0,20 1 96,0 0 32,0-1-32,40 2-96,0-22 64,-1 1 224,21 0 641,-1-20 224,2-20 64,-2 0-288,0 1-128,1-22-256,-40 2-97,-20-21-192,0 21 65,-40-1-225,-19 0-257,-1 20-127,-19 1-513,-1 19-736,1 0-2018,-1 19-10282</inkml:trace>
  <inkml:trace contextRef="#ctx0" brushRef="#br1" timeOffset="9652.5521">5418 8783 11242,'-40'0'769,"20"20"-385,0-1 385,1-19-192,19 40-353,-20-20-128,20 0-64,20 19 96,-1 1 192,21-20 289,0 0-33,-1 0 1,22-20 224,-23 0-1,3-20-127,-1 0-128,-21-19 63,1-1-63,-20 0-161,0-20 32,-20 1-384,1 19-192,-21 1-448,20-1-289,-19 19-416,-1 2-1090,-1-1-3650</inkml:trace>
  <inkml:trace contextRef="#ctx0" brushRef="#br1" timeOffset="10317.5902">5935 6260 7879,'0'-41'2242,"0"22"-1089,0 19 609,0-21 64,0 2-705,0-1-609,-20 20-480,-1 0-128,-19 0-32,21 20-32,-21-1 0,20 21 96,0 1-65,20 18 33,0-19-160,20-1 64,0 1 160,20 0 64,-1-20 96,22-1 256,-23-19 481,23 0 96,-22-39-128,21 19 64,-41-20-128,1 1-289,-20-21 97,0 20-225,-39 0-32,-1 1-288,-19 18-128,-2 2-288,3 19-513,-3 0-1249,2 19-2979</inkml:trace>
  <inkml:trace contextRef="#ctx0" brushRef="#br2" timeOffset="12316.7045">8138 4232 12908,'20'20'576,"-20"0"-127,0-1 1056,20 42-224,-20-2-384,0 1-448,19 19-321,-19-20-32,20 21 0,0-1-160,0-18-224,0-2-257,-20-19-288,19 0-256,-19-1-769,0-19-1313,-19 0-4099</inkml:trace>
  <inkml:trace contextRef="#ctx0" brushRef="#br2" timeOffset="12453.7124">7998 4987 14381,'-18'-19'1345,"36"-1"-928,2 0 352,41-20 352,-2 20-833,40-19 160,-20-1-384,20 0-96,-20-1-833,-18 22-3555</inkml:trace>
  <inkml:trace contextRef="#ctx0" brushRef="#br2" timeOffset="12858.7355">9190 5107 14285,'19'19'480,"-19"2"-63,20-2 992,-20 22-64,20-2-448,21 0-288,-23 21-289,2-21-320,21 22 96,-3-22-64,-17 1-224,19 0-224,0-20-481,-21 19-32,-19-39-801,0 20-2049,-19-20-3396</inkml:trace>
  <inkml:trace contextRef="#ctx0" brushRef="#br2" timeOffset="12994.7433">9209 5564 15726,'-19'0'1410,"38"-20"-1378,21 20 897,19-20-129,22 0-479,-2 0-193,0-19-128,-19 19-545,-1 20-1601,-38 0-4676</inkml:trace>
  <inkml:trace contextRef="#ctx0" brushRef="#br2" timeOffset="13354.7639">7919 6001 16591,'20'20'545,"0"-1"-289,1 1 481,-3 20 192,2-20-545,21 20-352,-21 0-416,19 20-353,-19-21-32,20 0-896,-21-18-1346,21 18-2979</inkml:trace>
  <inkml:trace contextRef="#ctx0" brushRef="#br2" timeOffset="13514.773">7998 6299 19250,'20'-39'1121,"21"18"-1089,-3 1 96,23-20 288,18 1-63,0-1-353,0 20-96,-18 0-1762,-3 0-1377,-37 20-7047</inkml:trace>
  <inkml:trace contextRef="#ctx0" brushRef="#br2" timeOffset="13953.7982">6787 7789 13676,'-20'0'897,"20"0"-1313,0 20 480,0 0 1025,20 19 192,1 1-320,-1 20-544,0-20-65,-2 19-32,23-19-384,-1 0-448,-21-1-770,1-18-1120,0-2-1506,0 1-3683</inkml:trace>
  <inkml:trace contextRef="#ctx0" brushRef="#br2" timeOffset="14097.8064">6767 8167 16047,'-39'-20'2498,"39"20"-1761,0 0-353,21-20 769,17 0-512,41-20-609,2 1-160,18-21-641,1 0-1697,-1 20-5318</inkml:trace>
  <inkml:trace contextRef="#ctx0" brushRef="#br2" timeOffset="14487.8287">10341 5902 10537,'0'0'1954,"-20"19"-1153,20 1 1281,-19 20-192,19 0-993,0 19-225,19-19-255,1 19-129,0 1-96,20-20-192,-1 19 64,-19-38-961,20 18-448,-19-19-1217,-21 0-3300</inkml:trace>
  <inkml:trace contextRef="#ctx0" brushRef="#br2" timeOffset="14646.8378">10142 6379 17808,'-20'0'1057,"20"-20"-768,20 20 575,21-21 258,18-18-898,20 19-192,1-20-160,19 1-97,-19-21-1344,-22 20-2435,3 0-8103</inkml:trace>
  <inkml:trace contextRef="#ctx0" brushRef="#br2" timeOffset="14977.8567">10063 4411 9961,'20'0'5669,"-20"20"-5957,0 0 640,21 39 449,-3-19-128,-18 19-481,20 21-128,0-20-320,21-1-161,-23 1 257,23 0 64,-1-20-288,-21-1-833,1-19-1634,-20 0-4260</inkml:trace>
  <inkml:trace contextRef="#ctx0" brushRef="#br2" timeOffset="15136.8658">10122 4948 15022,'-18'-20'2626,"36"0"-2113,22 20 63,19-20 449,2 0-384,18 1-289,20-1-192,-20-1-192,2 2-352,-22-2-929,-19 2-1506,-40 19-4964</inkml:trace>
  <inkml:trace contextRef="#ctx0" brushRef="#br2" timeOffset="15570.8906">6609 4868 11210,'20'-60'417,"0"60"672,-20-19 672,19 19-416,1 19-384,0 2-192,0-1-192,19 19-321,-19 1-192,21 19 32,-21-19-801,19 20-896,1 0-2179,-20-21-5348</inkml:trace>
  <inkml:trace contextRef="#ctx0" brushRef="#br2" timeOffset="15728.8997">6787 5266 16111,'21'-20'1793,"-21"20"-1761,40-20 193,-1 1 511,21-22-287,-1 22-257,20-21-96,2 20-801,-22-20-1697,20 20-4452</inkml:trace>
  <inkml:trace contextRef="#ctx0" brushRef="#br2" timeOffset="16183.9257">9567 6717 13805,'-20'-40'1537,"20"19"-896,0 21-33,0 0 705,0 0-352,0 0-768,0 21-193,20-2 352,0 21 64,0 0-352,-1 0 96,21-1-127,-19 1-194,17 0-95,-18-20-545,1 19-448,-21-19-1281,0-20-3460</inkml:trace>
  <inkml:trace contextRef="#ctx0" brushRef="#br2" timeOffset="16334.9343">9389 7054 18705,'-40'0'1121,"40"0"-608,40 0 448,-22-20 32,43 0-673,18-20-320,-19 21-160,20-21-353,-1 0-1377,-39 20-1761,19 1-11179</inkml:trace>
  <inkml:trace contextRef="#ctx0" brushRef="#br2" timeOffset="16846.9636">10321 7491 12555,'20'-20'2499,"0"20"-1666,-20 0-1,0 0 321,20 0-256,0 20-512,0 19-193,-1 1-160,-19 0-64,20 0 64,0 0-352,0 0-353,1-1-64,-21 1-128,18 0-544,-18-21-2338,-18 1-6920</inkml:trace>
  <inkml:trace contextRef="#ctx0" brushRef="#br2" timeOffset="16983.9715">10282 7829 8968,'-40'-20'7687,"19"0"-6373,21 0-450,21 20 321,19-39-128,19 19-736,1-20-321,19-1-256,0 3-801,0-2-737,-18-20-3811</inkml:trace>
  <inkml:trace contextRef="#ctx0" brushRef="#br2" timeOffset="17373.9938">10521 5306 64,'0'39'16687,"0"-19"-16687,0 20 128,18 0 385,23-1-65,-21 21-352,18-20-128,3 19-416,-1-18-225,-1-22-159,1 20-802,-20-19-2626</inkml:trace>
  <inkml:trace contextRef="#ctx0" brushRef="#br2" timeOffset="17532.0028">10500 5603 18289,'0'0'192,"21"-19"-256,-3-1 288,43 0 96,-23-20-384,23 0-32,18 1-416,-39-2-833,-1 2-5446</inkml:trace>
  <inkml:trace contextRef="#ctx0" brushRef="#br2" timeOffset="17921.0251">9170 3696 224,'0'59'10185,"0"-19"-8167,0 0-320,20 0 96,-1 19-705,1-19-545,0-1-416,21 21-96,-23-20-32,23 0-448,-1-1-289,-1 1-384,-19-20-1249,0 0-1602,-20-1-5091</inkml:trace>
  <inkml:trace contextRef="#ctx0" brushRef="#br2" timeOffset="18073.0338">9130 4172 15887,'0'-19'1281,"40"-2"-1057,-1 2 481,21-1-65,20-19-448,-1 18-160,20 1-96,-39-19-160,19 39-1153,-38-20-2979</inkml:trace>
  <inkml:trace contextRef="#ctx0" brushRef="#br2" timeOffset="18672.068">8794 6557 11883,'0'-20'1409,"0"20"-512,0 0 961,0 0-353,0 0-1024,0 20-65,18 0 257,2 0-65,0 20-223,1 0-97,17 0-256,-17-1 0,19 1-128,-20-20-96,19 19-449,-19-19-64,0 20-127,0-40-738,-20 20-2242,0 0-6437</inkml:trace>
  <inkml:trace contextRef="#ctx0" brushRef="#br2" timeOffset="18837.0775">8753 6935 16431,'-20'-20'1025,"20"20"-929,40-20 449,-1-20 544,22 1-737,-2 19-352,20-20 128,1 1-64,-1 18-256,-40-19-961,1 40-2146,-20 0-9449</inkml:trace>
  <inkml:trace contextRef="#ctx0" brushRef="#br1" timeOffset="20576.1769">8197 9021 12940,'-19'0'512,"19"-20"-608,-20 20 256,0 0 737,0 0-64,-1 20-545,3 0-160,-2 0 193,0 19 63,-1 1-96,21 20-256,0-20 64,21-1-64,-1-19 129,18 0 191,23 0 256,-22-20 97,21-20-128,-1 0-97,-19 0-288,-1-19 129,1-1-65,-40 0-160,0 1 96,-20-1 96,-19 0-95,-1 20-193,-19-20 0,-1 21-96,21 19-225,-1-21-480,-1 21-544,23-19-1281,-2 19-4293</inkml:trace>
  <inkml:trace contextRef="#ctx0" brushRef="#br1" timeOffset="21390.2235">9051 5981 10281,'-20'0'449,"0"0"-577,20 0 352,-39 20 448,19-20-447,0 39-225,-1-19 192,21 20 128,0 0 193,21-1-161,-1-18 64,0 18 289,39-18 416,-19-21-64,19 0 0,-19 0-224,19-21-32,-19 1 31,-1 1-383,-19-21-1,-20 0-224,-20 20-95,2-20 63,-23 20-192,1 1-128,-19-1-65,0 0-447,19 20-994,-19 0-2273</inkml:trace>
  <inkml:trace contextRef="#ctx0" brushRef="#br1" timeOffset="22147.2668">6986 7114 10986,'-20'-21'2530,"1"2"-2305,-1-1 95,0 20 577,0 0-257,-19 0-640,19 0-128,0 20 64,-1-1 0,1 21 64,20-19-32,20 18 64,1 1-32,19-1 96,-1-19 160,1 0 225,19-20 416,1 0 32,-21 0-97,22-20-95,-41 0-32,18 1 31,-38-21-223,0 20-65,0-19 1,-38-1-225,-3 0 0,1 20-320,-19-20-96,19 20-321,1 20-736,-1 0-544,20 0-1443,-1 0-6821</inkml:trace>
  <inkml:trace contextRef="#ctx0" brushRef="#br2" timeOffset="23663.3535">7780 5246 12235,'-19'0'1153,"-1"0"-416,20 0-161,0 20 610,0 20 191,0-1-416,20 21-385,-1-20 1,21 19-65,0 1-31,-20-21-97,39 1-128,-18 1-95,-3-2 31,3-20-288,-21 1-321,-2-20-832,3 21-1089,-1-21-2210</inkml:trace>
  <inkml:trace contextRef="#ctx0" brushRef="#br2" timeOffset="23849.3642">7662 5783 8456,'-61'20'9000,"61"-20"-8423,0-20-738,41-1 514,-3-18 383,23 0-479,-2-2-161,21 1 0,-1 1 64,-20 19-96,2-20-352,-22 20-801,-19 0-1025,-20 20-2659</inkml:trace>
  <inkml:trace contextRef="#ctx0" brushRef="#br2" timeOffset="24670.4111">6887 5126 3171,'0'0'2274,"-21"0"-865,21 0 128,0 0 225,0 0-481,0 0-416,0 0-192,0 0 160,0 0 127,0 0-511,0 0-225,0 21-32,0-21 257,21 19-33,-21-19-96,20 20-63,0 20-97,19-20-96,-19 0-64,0 20 32,0-20 0,0-1 32,0 1-64,-1-20-64,-19 19-160,0-19-513,0 21-672,0-21-1922,0 0-6279</inkml:trace>
  <inkml:trace contextRef="#ctx0" brushRef="#br3" timeOffset="36053.0622">6530 10234 5829,'-20'19'1570,"20"1"-2019,-20-20 417,20 20 192,0 0 225,0 0-321,0-20-160,20 0 416,0 0 609,0 0-129,-20 0-31,19 0-32,-19-20 64,20 0 31,-20 20-95,0-20-128,0 0-1,-20 1 65,1 19-321,19 0-320,-20 0-96,20 0-64,-20 0 32,20 0-64,0 0 32,0 0 32,0 0 96,20 0 0,-20 0 64,0 0 0,20 0 64,-20 0 0,0-20-32,19 20 32,-19-21 32,0 2-64,0 19 33,0-20 31,0 0 32,0 20 0,0-19-96,0-2-64,0 21 32,0-20 32,0 1-96,0-1 0,0 20-32,20-20 64,-20 20 0,0-20-32,0 20 64,0-20 33,0 20-1,0 0 256,0-20 64,0 20-127,0 0-706,0 0 641,-20 0-320,20 20-32,0 0 96,0 0 64,0 0-32,0 19 32,0 2 160,0 18-95,0-19 63,0 19-32,0-19-32,20 0-128,-20 0 32,0-21 32,20 21-64,-20-20 64,0 0-160,0-1 128,20 2-224,-20-21-161,0 19-319,0-19-321,0 0-833,0-19-1954,0-2-3683</inkml:trace>
  <inkml:trace contextRef="#ctx0" brushRef="#br3" timeOffset="36435.084">6311 10253 11787,'-40'20'1825,"22"-20"-1056,-3 0 544,21 0 257,0 0-321,0 0-608,21-20-705,-3 1 64,22-22-129,1 2 226,-2 0-129,21-21-33,-21 20-63,1 0 224,-20 0-224,-1 21 160,1-2 32,-20 21-64,0 0 64,0 0 129,0 21 95,20-2-64,-20 21-128,20 0-64,0 0-32,-1-1 0,1-18-96,20 18-288,-19-19-193,-3-1-320,23-19-544,-21 21-2018,-20-42-5638</inkml:trace>
  <inkml:trace contextRef="#ctx0" brushRef="#br3" timeOffset="36998.1162">2778 6537 12844,'0'0'1025,"0"0"-1121,0 0 1088,0 20 642,19-20-513,21 0-448,0 0-385,-1 20-96,22-20-96,-2 0-192,-19 0-352,19 0-898,-19 0-1440,-1 0-2691</inkml:trace>
  <inkml:trace contextRef="#ctx0" brushRef="#br3" timeOffset="37192.1273">3135 6438 13100,'-39'-20'1249,"39"20"-897,-20 0-95,20 0-1,20 0 513,-1 20-97,21 20-351,0-20 31,-1-1 256,1 21-255,-1-20-353,-19 21 0,0-22 64,-20 21-32,0 0-192,-20-21-577,-19 21-1057,-1 0-2882</inkml:trace>
  <inkml:trace contextRef="#ctx0" brushRef="#br3" timeOffset="38555.2053">6291 6875 6149,'0'-20'2883,"0"1"-1506,-20 19 1026,20-20-1,-18 20-1217,18-20-608,-21 20-417,1 0-32,0 20-64,0-20-64,0 20-32,20-1 0,0 1 32,0 0 0,20 0 0,0 0 0,0-20 96,21 20 32,-23-20 0,22-20 96,-19 20 33,-1-20-1,-20 0-32,0 0 64,-20 0-63,-1 1-1,1-1 0,0 20-32,-19 0-288,19 0-96,0 0 32,0 0 128,20 20-128,0-20-65,0 19 161,20 1 32,0-20 32,0 20-64,19 0 96,1-20 32,-19 0 0,-1 0 97,-2-20 31,3 20 128,-21 0-32,-21-20-224,3 0 32,-2 20-128,-1-19 32,-19 19-96,22-20 32,-23 20-192,21 0 64,0 0-32,20 0 63,-20 0-31,40 20 96,-20-20 32,20 19 32,20-19-64,-19 20 64,17-20 0,3 0 192,-21 0-192,-2-20 224,-18 20 0,0-19 33,0-1-161,-18 20-32,-2-20-32,-21 0 32,3 20-192,17 0-1,-19 0-63,20 0 64,0 20 32,20 0 64,0 0 32,0-1-32,20 1 128,0 0 64,20 0-224,-1 0 128,-19-20 32,21 20 128,-21-20 96,-2 0-31,3-20-33,-1 0 0,-20 0-64,0 20-32,0-40-64,0 21-96,-20-1-96,-19 20-160,19-20 96,-21 20 128,21 0-192,2 0 31,-3 0 161,1 20-96,20 0 128,20-1-32,-20 1 32,39-20 64,1 20 0,1 0-64,-2-20 0,-19 0 224,20 0-64,-21-20 129,-19 20 31,0-20 32,0 0-160,-19 1-160,-21-1 96,-1 20-32,-18-20 0,19 20-64,1 0-160,-1 20 160,20-20-96,20 20-288,0-1-737,20 21-993,20-20-5381</inkml:trace>
  <inkml:trace contextRef="#ctx0" brushRef="#br4" timeOffset="57021.2615">4684 4510 11755,'0'0'896,"0"0"-383,0 0-353,0 0 128,0 0-63,20 0-129,-20 20-64,20-20 96,-20 0 224,18 0 225,-18 0 127,0 20-127,21-20-97,-21 0-31,0 20-193,20-20-128,0 20 0,-20-20-32,20 19 97,-1-19-193,-19 21 32,20-21 32,0 19-64,0 1 32,0 0-32,-1-1 0,1-19 64,0 21 32,21-1 32,-23-1 0,2 2-64,0-2-128,1 2 128,17 18-64,-17-19 128,-1 0-32,20 0-96,-21 20 0,21-21 193,-20 1-386,19 20 289,1-20 1,0 0-258,-1 19 354,-19-18-225,21 18 64,-3-18 32,3 18-32,-1 0 32,-21-18 32,21 18-96,0-19 32,-1 20-64,-19-20 32,20 19 32,-1 1 0,2-20-96,-3 20 96,3-20-32,-1 19 64,-1-19-96,1 21 64,-1-2-32,21-20 32,-19 22 32,17-2-32,-17 0 32,18-18-64,-19 18 0,19 1 32,-19-20 0,-1 20 0,21-1-64,-21-19 64,1 20 0,-1 0 0,22-21-64,-23 21 96,3 1-128,18-2 0,-19-19 128,20 20-32,-21-1 0,22-19-32,-2 20-32,-19 0 64,19-1-32,-19-19 0,19 20-32,-19 0 32,-1 0 32,1-21 32,-1 21 0,1 0-64,1 0 32,18-20 0,-19 19-64,19 1 96,-19 0-64,-1-21 0,1 21 33,1 0-1,-3-20 160,3 20-160,-3 0 96,3-21-32,-1 21 0,-1-20 0,1 19-64,-1 1 32,21-20-64,-21 0 96,1 19-96,1-19 0,-3 20 0,3-20 0,-2 19 0,21 2 64,-20-22-32,-1 21-32,22-21 0,-23 22 32,23-21-32,-22 20 0,1-21 0,-1 21 0,21 0 32,-21-1 1,21-19-1,-21 20-97,21 0 98,-1 0-33,2-1 0,-22 1 0,21 0 0,-1 0 0,-19 0 0,19 19-33,2-19 66,-23-1-33,23 2 32,-2 18-32,-19-19 0,19-1-32,0 1 96,-19 0-32,19 0 0,2 19-64,-2-19 96,1 0-32,-1 19-32,1-19 32,-21 0 64,22 0 32,-2-1-32,-19 1 64,19 0-64,-19 0 0,19-1 32,-19 1-63,-1 0-33,21-20 0,-21-1-32,-19 1 0,21 0-64,-23 0 128,2 0-64,1-20-64,-1 20-257,-20-20-832,-20 0-1057,-21 0-5157</inkml:trace>
  <inkml:trace contextRef="#ctx0" brushRef="#br3" timeOffset="65432.7426">6391 6796 5220,'0'-20'3748,"0"20"-2275,0-20 161,0 20-1,-21 0-511,21-20-290,-18 20-319,-2 0-257,-1 0-288,1 0-64,0 0-64,-19 20 64,19 20-193,0-20-31,0 0 64,20 19 160,0-19 32,0 20 0,20-20 0,0-1 32,0 1 0,19-20 64,-19 20 64,21-20 160,-3-20 160,-17 20-95,-1-20 31,0 1 32,-20-21-63,0 20-65,0 0-32,0-19-160,-40 19 0,19-20 32,-17 20 32,-3 0-128,3 20-128,-23 0 32,21 0-192,1 0 0,19 20 127,0 20-31,0-20 0,20 19-32,20-19 32,0 20-97,20 0-31,-1-21 192,1 1 96,19 0 160,-19-20 160,1 0 225,-2 0 31,-19 0 1,0-20-161,0-19 129,-20 19-161,0 0-160,0-20-192,-40 1 96,20 19-192,-19 0-160,-2 0-32,21 0-33,-18 20 65,-23 0-32,41 20 96,-19 20 64,19-1 0,0 1-1,20 0 129,20-1-192,19 1 64,-19-20 64,40 0 96,-21 0 64,1-20 160,1 0 161,-2-20-97,-19 0-96,0 0 65,0 0-97,-20 0-192,-20-19-609,0 19-960,0 0-2499,-19 20-7910</inkml:trace>
  <inkml:trace contextRef="#ctx0" brushRef="#br3" timeOffset="67332.8513">5398 7173 6021,'20'0'1217,"-20"0"-1217,0 0 225,0 0 1472,0 0-608,0 0-640,0 20 159,0-20 225,21 0-64,-3 0-385,2 0-160,21 0-64,-3-20-63,3 20-97,18-19-225,1-2-191,-21 2-97,1-2 1,0 21-513,-21-19-2178</inkml:trace>
  <inkml:trace contextRef="#ctx0" brushRef="#br3" timeOffset="67607.867">5617 6994 7783,'0'0'1185,"0"-20"-865,0 20 129,20 0 1376,-1 0-543,1 0-802,20 0-128,-1 0 33,1 0-257,0 20-128,-21-20 0,1 20 0,0 0 0,1 0 0,-21 19 0,-21-18 64,21-2-32,-20 21 64,0-20 96,1 0 0,-1 20-192,0-21-288,20 1-2274,-20 0-6311</inkml:trace>
  <inkml:trace contextRef="#ctx0" brushRef="#br3" timeOffset="72787.1632">9885 8962 5124,'0'0'1442,"0"0"-353,20 0 608,-20 0 481,0-21-512,0 21-577,0 0-448,0 21-257,-20-21-64,0 39 97,0 1-161,-39 19-160,-2 21-32,2 0-32,-20-1-64,19-20-224,1 1 160,-2-1 32,23-18-128,18-21-321,-1 0-544,21-1-801,0-19-1409,0 0-3491</inkml:trace>
  <inkml:trace contextRef="#ctx0" brushRef="#br3" timeOffset="73075.1797">9369 9220 12075,'-41'20'288,"41"0"-224,-20-1 32,2 21 289,-3 20-353,1-21-32,20 21-128,-20-21 32,20 2 96,0-1 32,0-21 160,20 2 256,0-2 97,1 1-97,38-20-31,-19-20-97,19 20-224,1-19-288,-1-2-481,0 2-480,22-1-993,-43 0-3075</inkml:trace>
  <inkml:trace contextRef="#ctx0" brushRef="#br3" timeOffset="73776.2198">5080 5166 10826,'21'20'-192,"-21"-20"192,20 0 288,-20 0 833,0 0-352,0 0-481,0 0 320,0 21 65,-20-2-224,-21 21-225,3 20-160,-3-2 0,-18 22-32,-1-20 0,-19 0 64,20-21-32,19 22-32,-19-22 0,18 0-256,1-18-513,1 18-800,19-19-962,0-1-2722</inkml:trace>
  <inkml:trace contextRef="#ctx0" brushRef="#br3" timeOffset="74034.2346">4505 5484 13292,'-40'20'64,"20"0"-833,-19 20-63,-1 19 832,-19 2 192,-2 17 160,23 2 161,17-20 287,1-1-127,20-19-289,0-1-127,41-19 159,-3 0-32,41-20 1,-18 0-97,18-20-96,0 20-288,2-20-993,-22 1-4164</inkml:trace>
  <inkml:trace contextRef="#ctx0" brushRef="#br3" timeOffset="82300.7074">1229 6597 6470,'21'0'896,"-21"0"-191,0-20-449,0 20 545,0 20 256,0 1-192,0 17-385,0 2-31,0 0 31,-21 20 1,21-1-289,-20 1-32,0-1 64,0 21-128,-19-1-64,19-19 32,20 0 33,-20-21 31,20 21 0,20-40 64,0 19 32,0-19-64,39 0-96,2-20-224,18 0 96,20 0-32,20 0 64,-1 0-64,22 0-32,-1 0 64,19 0 32,-18 0-96,-41-20 0,21 20-65,-41-20 97,0 20 64,-20-20 96,1 1 128,-40-1-95,19 0-1,-19 0-128,-20 0-32,20 0-65,-20-19 129,-20-1 65,0 1 63,0-1 288,1-20 193,-21 20-289,20-19-192,0-1-128,1 20 32,-21-19 0,40-1 0,-20 20-96,-1-19 0,21 19 64,-18 0 32,-2 20 32,-21 0-32,3-19 64,-23 39 225,-18-20-193,-20 20-64,0 0-128,20 0 64,-2 0 0,-18 0 0,-19 20 64,-42-20-32,22 20 0,-1-20-160,39 0-1474,21 19-3202</inkml:trace>
  <inkml:trace contextRef="#ctx0" brushRef="#br3" timeOffset="83744.79">5915 10949 10345,'0'20'-576,"20"-1"448,-20 2 192,0 18 32,0 21 224,0 0-128,0-1-32,0 1-63,0-1-1,-20 1 32,20-1 64,-21-19 64,21 20 129,0-20 95,0 0-64,0-1-127,21 1-97,-1-20 0,-2 19 128,23-19-63,-1 20-65,19-20-64,-19 0-96,39-1 32,0-19-64,0 21-96,21-2-192,-1-19-1,20 0 161,1 0 128,19 0 0,-1 0 0,22 0 64,-2 0-64,2 0 64,-2 0 32,-19-19-64,-1 19 97,2 0-65,-1 0-64,-21 19 0,-19-19-32,1 0 0,0 0 32,-41 0-32,0 0 32,2 0-33,-23 0 1,-17-19-32,-1 19 96,0-21 32,-20 21-96,0-19 97,0-1 63,0-20 160,0 20 224,0-19-127,0-1 63,0-20-160,0 21-191,20-21-65,-1 21-32,-19-22 64,20 2 0,0-1 32,0-19-64,0 19-32,-20 1 0,19 19-96,1 1 128,-20-2 64,0 22 96,0 19 128,0-21-63,0 21-161,0 0-64,0 0-64,0 0-32,0 0 0,-20 0-1,1 0 1,-1 0 128,-20 0-64,-19 21 0,-2-21-64,-38 0-128,0 0-128,-20 19 64,-19-19 31,-2 0 225,-38-19 0,-1 19 0,0-21 97,-20 21 31,-18-19 0,19 19 160,-21-20 32,21 20-127,18 0-193,2 0-32,19 0-193,0 20-543,39-20-994,21 19-1954,0-19-3426</inkml:trace>
  <inkml:trace contextRef="#ctx0" brushRef="#br3" timeOffset="94267.3918">15066 4471 480,'0'0'1666,"-20"0"-962,20 0-640,0-20-192,-20 20-288,20 0-994</inkml:trace>
  <inkml:trace contextRef="#ctx0" brushRef="#br3" timeOffset="95161.443">14769 4471 5028,'-21'0'2627,"21"0"-1923,0 0 930,0 0-33,-20 0-511,20 0-546,0 0-224,20 0-160,-20 0 33,21-20 255,-21 20 1,20 0-33,18 0-96,-17 0-64,19-20-127,-21 20-97,21 0 64,0 0-160,-1 0 128,21 0-64,-21-20 0,1 20 32,-1 0 0,22 0-32,-21 0-32,-21 0-64,1 0 96,20 0-64,-20 0 64,-1 0-64,21 0 64,0 0 32,-1 0 0,1 0-96,19 0 31,20 0 33,-18 0-32,18 0-160,0 0 32,0 0 32,2 0-128,18 0-97,-20 0 97,0 0 160,20 0 32,1 0 64,-1 0 0,-20 0 0,20 0 32,20 0 32,-19 0-64,-1 0 0,0 0 0,0 0-32,21 0 0,-21 0-32,0 20 0,0-20 0,1 0 32,-1 0 32,20 0 0,-20 0 0,1 0 0,-1 0 0,20 0 0,-20 0 0,21 0 0,-21 0 32,20 0 32,1 0 128,-2 0 0,1 0 65,-20 0-33,21 0-128,19 0 0,-1 0-32,2-20 0,-1 20-32,-1 0-32,2 0 32,18 0 224,-19 0 129,1 0-65,-2 0-64,22 0-32,-22 0-63,1 0-33,-20 0-128,1 0 0,-2 0-160,-19 0-513,-19 0-768,-21 20-1891,-18-20-6341</inkml:trace>
  <inkml:trace contextRef="#ctx0" brushRef="#br3" timeOffset="97972.6038">14649 5842 8071,'0'0'192,"0"0"-192,0 0 64,20 0 193,-20 0 63,0 0-256,0 0-96,0 0 32,20 0 0,-20 0 224,19 0 385,1-20 95,0 20-159,1 0-1,17 0-31,-18-19-289,21 19-64,-21-20-96,19 20-32,1 0 0,-1-21 0,1 21 0,0 0 33,-1 0-65,1 0 32,-1 0 0,1 0 128,21 0-160,-2-20 0,0 20 0,1 0 0,19 0-32,-20-19 32,22 19-64,-2 0 64,0 0 0,0 0 0,0 0 0,22 0 64,-22-20-64,20 20-96,-20 0 128,20 0-32,1 0 64,-1 20-128,0-20 0,21 0-32,-21 0 31,20 0-31,-20 0 96,1 19-64,19-19 128,-20 0-64,19 0 0,1 0 0,1 20 0,19-20 0,-19 0 0,18 0 0,-19 0 0,0 21 0,1-21 32,18 0 32,-19 0-64,21 20 0,-21-20 0,19 0 32,2 19-32,-1-19-32,-1 0-32,2 0 32,-2 0 32,1 20 32,1-20 0,-2 0 32,1 19 33,1-19-33,18 0 64,-19 0-160,19 0 64,2 0 0,-2 21-32,0-21 0,-18 0 32,20 0 64,18 0 192,-20 0 97,-18 0-65,18 20-160,1-20-128,20 0 32,-21 0-32,1 19 0,-21-19 0,-38 0 0,-20 0-32,-1 0 32,0 0-96,1 0-416,0 0-2051,-41 20-8839</inkml:trace>
  <inkml:trace contextRef="#ctx0" brushRef="#br3" timeOffset="99500.6912">14748 7272 3683,'-20'0'2851,"20"0"-2435,0 0 641,0 0 96,0 0 224,0 0-320,0 0-448,0 0-96,0 0 63,0 0-63,0 0-161,0 0-224,20 0-96,-20 20 32,21-20 32,-1 0-64,-2 0 32,23 0 32,-21 0 0,19 0 33,21 0 415,-21 0-448,41 0-32,-21 0-32,20 0-32,2 0 0,-2 0 0,20 0-64,0 0 0,21 0 0,-2 0 64,1 0 0,0 0 0,1 0 0,-1 20 0,19-20 32,2 0-32,-1 0 0,-1 0-32,2 0 32,-1 0 32,-1 20-32,-18-20 32,19 0 0,-1 0-32,2 20 0,18-20 32,-19 0-32,19 20 0,-18-20 0,18 0 32,-18 0 0,19 19-32,-1-19 0,1 0 64,-20 0 64,21 0 97,-2 0-1,20 0 0,1 0-32,0 0-96,0 0-64,-1 0 65,0 0-33,21 0 0,-19 0 32,18 0 64,-20 0 0,21 0 0,-1 0 64,1 0-95,-1-19-1,0 19-96,1 0-32,-1 0 64,21 0 64,-41 0-64,-18 0 224,-21 0-64,-21 0-31,42 0-65,-2-20-192,2 20-32,-2 0-129,-19 0-223,-1 0-449,-38 0-1281,-20 0-4356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40:03.921"/>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FF"/>
    </inkml:brush>
  </inkml:definitions>
  <inkml:trace contextRef="#ctx0" brushRef="#br0">11849 3596 3683,'-18'0'1121,"18"0"-865,0 0 1250,0 0 800,0 0-641,0 0-736,0 0-128,18 0 64,-18 0-32,20 0-289,-20-19-223,21 19-97,-1 0-32,18 0 64,-17 0-96,19 0-32,0 0-31,19 0-65,0 0 0,2 0-32,-3 0 32,22 0-32,-20 19-32,-1-19 0,20 0-193,-19 0-63,19 20-160,1-20-1,0 0 129,-1 0 160,20 0 0,1 20 160,-1-20 0,0 0 0,-20 0 32,20 19-32,-20-19 0,21 0 32,-20 0 0,20 21-64,-21-21-32,20 0-32,0 0 96,-20 0 0,20 0-65,1 0 33,-1 0 32,-20 0 0,20 0 0,-18 0 0,18 0 0,-20 0 161,20 0 95,-20 0-32,20 20-64,-19-20 32,0 0-31,-1 0-33,0 0-32,0 0 32,0 0 32,-18 0 0,-2 0-64,-19 0-96,-20 0-32,-1 0-512,-19 0-1346,0-20-3811</inkml:trace>
  <inkml:trace contextRef="#ctx0" brushRef="#br0" timeOffset="18954.0841">22193 5126 5060,'-20'0'1506,"20"-19"287,0 19 321,0 0-288,0 0-641,0 0-800,20-20-65,-20 20 32,20 0-95,19 0-97,-19 0 0,39 0-96,2 0-32,-3-20-32,22 20 32,0 0-32,19 0 64,39 0-64,-18 0 0,19 0 32,-40 0-32,1 20-192,-41-20-1250,-19 0-736,-1 0-768,-19 0-4133</inkml:trace>
  <inkml:trace contextRef="#ctx0" brushRef="#br1" timeOffset="101092.7822">1189 10810 8840,'-20'20'1185,"20"-20"-1025,0 0 353,0 0 2049,0 0-1057,0 0-1216,0 0-1,0 0 417,0 0-97,20 0-287,0 0-33,0 0-64,1 0-96,17 0-32,23 0 128,-2 0-159,1 0 159,19-20-224,0 20-64,0-20 192,0 20-128,-18 0 0,-2-20-32,1 20-96,-21 0-193,-19-20 65,0 20 0,-20 0 32,0 0-257,0 0-1024,0 0-1282,0 0-640,0-20-2915</inkml:trace>
  <inkml:trace contextRef="#ctx0" brushRef="#br1" timeOffset="101431.8016">1944 10571 5829,'-20'-20'1217,"0"20"-192,20 0 1185,-20 0 32,20 0-1089,0 20-704,-19-20-65,19 0 353,19 0 0,-19 0-225,20 21-320,0-21-96,20 19 0,-21-19-63,1 20-1,20-20 0,-19 20 32,17-1-32,23-19 0,-23 21 0,-17-21-32,-1 20 0,0-20-64,0 19 64,-20-19 96,0 20 128,-20 0 64,0 0 129,-21 0-193,3 0-160,18 19-96,-21-19-192,23 0-641,-2 0-2338,-21 20-9481</inkml:trace>
  <inkml:trace contextRef="#ctx0" brushRef="#br1" timeOffset="103284.9075">515 3815 8423,'-59'20'641,"39"-1"-385,-1-19 961,21 21 1026,-20-21-546,20 0-704,0 0-320,0 0-33,0 0 33,0 0-96,0 0-225,0 0-64,20-21 129,-20 21-385,41-19 96,-23-1-32,23-20-192,-1 0 96,19 1 64,-19-2-128,-1 22 64,1-21-32,-1 0 128,-19 20-192,21 1-193,-21-21-415,-2 20-545,2 0-417,1 0-736,-21 20-1538,0-19-2402</inkml:trace>
  <inkml:trace contextRef="#ctx0" brushRef="#br1" timeOffset="103522.9212">792 3378 3971,'-20'0'128,"20"0"129,0-20 1216,20 20 353,0-20-321,1 0-95,17 20-33,3-20 0,-21 0-256,19 1-224,1-1-577,-20 20-288,19-20-96,-19 20 96,0 0 64,0 20 129,-20 0 95,0-1-224,0 21 0,0 0-96,-20 0-384,20 19-1026,-20-19-2465,0 19-6439</inkml:trace>
  <inkml:trace contextRef="#ctx0" brushRef="#br1" timeOffset="106660.1006">8972 1987 5765,'0'-40'5317,"0"40"-5221,0 0 1410,0 0 31,0 0-1089,20 0-63,-20 0 95,19 20 33,1 20-65,0 19 65,-20 21-289,0-21-96,0 1-128,0-1-256,20-19-513,0-19-608,-1-2-1154,21-19-1248,-20 0-4868</inkml:trace>
  <inkml:trace contextRef="#ctx0" brushRef="#br1" timeOffset="106969.1183">9389 2126 14445,'-20'20'320,"20"-20"-704,-20 20 416,-1 19 417,21 1-321,0 1-96,0 18-96,21-19 64,-1-21 96,18 1 64,3 0 128,19-20 129,-21 0 31,21-20-32,-21 0 65,2 1-161,-21-21 32,-20 0 65,0 0-1,-20 0-63,-21 0 287,2 1-448,-1 19-160,0 20 32,1 0-256,19 0 96,0 0-897,20 20-736,0-20-578,20 20-864,0-20-1665</inkml:trace>
  <inkml:trace contextRef="#ctx0" brushRef="#br1" timeOffset="107294.1369">10023 2126 12844,'0'20'1441,"0"-20"-1441,0 0 1057,0 20 384,-19-1-1088,-1 1-385,0 0 32,20 20-32,0-19-64,0 17 32,20-17 128,19-2-225,1 2 129,1-21 32,-3 0 193,3 0-1,-3-21 128,3 21 96,-21-19-95,0-2-33,-20-17 32,0-3-127,-20 1 31,0 1 224,0-1-256,-19 20-96,-2 0-192,1 0 32,22 20-128,-3 0-769,1 0-416,20 20-865,0 0-1570,20-20-1665</inkml:trace>
  <inkml:trace contextRef="#ctx0" brushRef="#br1" timeOffset="107625.1558">10500 2126 11146,'21'0'4100,"-21"0"-3972,-21 0 801,21 0-545,-20 0-672,20 0 32,-20 40 192,20-1 32,0 1-32,20 1 64,0-3-64,19-17 32,-19-21 96,21 19 256,-3-19 160,3 0 193,-1-19-32,-1-2 159,-19-17-127,-20 17-225,0-19 161,0 0-225,-20 1-352,0-1 0,-19 0-224,-1 21-96,19-1-192,-17 20-161,18 0-672,20 0-833,0 20-1794,20-1-1569</inkml:trace>
  <inkml:trace contextRef="#ctx0" brushRef="#br1" timeOffset="107936.1736">11235 2166 17360,'19'0'737,"-19"0"-705,0-20 640,-19 20-544,-1-20-192,-20 20-192,20-20 32,-19 20 160,19 20-32,20-20-193,0 20 193,20 19-32,19-19 32,1 0 96,0 0-64,-1 0 32,1 1 32,-19-2-64,17 0 64,-38 2 0,0-21 96,0 19 256,-20-19 65,-19 21-257,-1-21 160,1 0-224,-1 19-800,0-19-1250,1 0-3267</inkml:trace>
  <inkml:trace contextRef="#ctx0" brushRef="#br1" timeOffset="108665.2153">10956 1868 9577,'0'0'32,"0"0"1281,0 0 1089,0 0-1313,0 19-865,0-19-192,0 21-768,0 18-1474,-20-19-2531</inkml:trace>
  <inkml:trace contextRef="#ctx0" brushRef="#br1" timeOffset="109746.2771">9249 2782 2690,'-20'0'5990,"20"0"-5093,0 0 160,0 0-161,20 0-319,0 0-289,19 0-64,22 0-63,18 0 255,20-20 0,20 20-255,1-20-1,38-1 0,20 2-96,2 19 0,18-20-64,-19 0 64,-1 1-32,-18 19 0,-2-21 0,-19 21-32,-19 0-64,-41 0-641,0-20-1921,-39 20-4805</inkml:trace>
  <inkml:trace contextRef="#ctx0" brushRef="#br1" timeOffset="120766.9075">336 5345 7975,'-20'0'641,"0"20"-609,0-20 1025,20 0 1185,0 0-545,0 0-447,0 0-257,-20 0-97,20 0-159,0 0-288,0 0-193,0 0-256,20-20 0,0 20 0,0-19-64,39-1 96,-19-20-64,19 0 96,2 0-64,-2 20 96,20-20-96,-19 1 32,-1-1 0,-18 20-96,-21-20 64,18 40-288,-17-19-289,-21-1 385,20 20-577,-20-20-672,0 20-929,0-20-1346,0 20-3299</inkml:trace>
  <inkml:trace contextRef="#ctx0" brushRef="#br1" timeOffset="120991.9203">753 4849 8936,'-20'0'1634,"20"0"-1218,0-20-96,0 20 929,20 0-128,-1-21-416,1 21-96,21-19 127,-3-2 129,3 21-288,-1-19-417,-1 19-128,-19 0-32,20 0 32,-21 19 64,-19 2 32,0-2 64,0 22-96,-19 18-128,-1-19-704,0 19-1955,0-19-4612</inkml:trace>
  <inkml:trace contextRef="#ctx0" brushRef="#br0" timeOffset="127322.2824">16595 5326 6566,'0'0'1153,"0"0"801,0-20 352,0 20-737,0 0-640,0-21-288,0 21-33,0 0-127,-20 0-321,20 0-224,-20 0-64,-1 21 0,3-21 0,-2 39 64,-1-19 31,1 20 1,20-20-32,0 19 32,0-19 32,0 20 32,41-20 0,-3 0 32,3 0 1,18-20 31,-19 0 64,19 0 0,1-20 32,-1 0 32,-18 0 97,-1 0-1,-22-20-64,-18 1 225,0-2 95,0 2-159,-38 0-193,-3 18-192,-18 2-96,19-1-353,-19 20-800,-1 20-993,21-1-2755</inkml:trace>
  <inkml:trace contextRef="#ctx0" brushRef="#br0" timeOffset="129333.3974">17330 5504 6726,'0'0'2178,"0"0"-1025,0 0 1441,0 0-191,0 0-866,0 0-672,0 0-352,0 0-1,18 0-160,2 0 1,1 0-65,-1 0-32,19 0-192,1 20 128,19-20-31,-19 0-65,0 0 0,19-20-64,-39 20-32,19 0-385,-19-20-575,-20 20-1122,0-20-2723</inkml:trace>
  <inkml:trace contextRef="#ctx0" brushRef="#br0" timeOffset="130884.4862">18381 5384 1825,'0'61'128,"0"-22"513,0-19 704,0 20 33,0-20 63,-20 0-128,20-1 257,0-19 576,0 0-417,-19 0-1056,19-19-225,0-1-127,0-20-225,0 20-128,0-20-128,19 21 31,1-21-63,20 19-64,-20 2 0,19 19 160,-19 0 64,0 0 64,1 19 96,-21 22-96,18-21-32,-18 19-128,20-19-161,-20 20-383,0-20-161,20 0-384,-20-1-673,0 1-1729</inkml:trace>
  <inkml:trace contextRef="#ctx0" brushRef="#br0" timeOffset="131151.5014">18739 5484 10762,'0'20'160,"0"-20"-256,0 20 256,0 0 32,0 0-128,20 0-64,-1-1-96,1 1 160,0-20 96,0 20 321,0-20 95,-1 0 257,1 0 96,-20-20-96,20 0-33,-20 1-127,0-1-224,-20 0-1,20 0-384,-20 0-224,1 20-609,-1-20-672,0 20-353,0 0-608,0 0-2531</inkml:trace>
  <inkml:trace contextRef="#ctx0" brushRef="#br0" timeOffset="131325.5114">18976 5464 11723,'40'20'224,"1"-20"929,-23 0 1377,23 0-1248,-21-20-738,0 20-480,-1 0-160,1 0-416,-20-19-834,20 19-1729,-20-20-3939</inkml:trace>
  <inkml:trace contextRef="#ctx0" brushRef="#br0" timeOffset="131491.5209">19075 5266 12299,'21'60'417,"-21"-21"159,20 21 673,-20-21-704,20 1-417,0 0-128,-20-20-288,19 19-1186,1-19-3106</inkml:trace>
  <inkml:trace contextRef="#ctx0" brushRef="#br0" timeOffset="132068.5539">19771 5107 7623,'0'19'480,"0"2"97,19 18 416,-19 21-193,20 20-543,0-1-65,-20-20-64,21 1-32,-1 0 0,-20-21 385,0-19 159,0 0-63,0-20-1,0 0 481,0-20-736,0 0-97,0-19 0,18-1-128,-18 0 0,20 20-160,1 0-32,-1 20 64,0 0 192,-1 0 64,-19 20-63,20 20-129,0-20-32,-20 20-481,20-1-736,0-19-1345,-1 0-1378</inkml:trace>
  <inkml:trace contextRef="#ctx0" brushRef="#br0" timeOffset="132428.5745">20327 5504 10057,'-21'0'3427,"3"0"-3971,-2 0 512,-1 20 224,1 0-128,0 20-128,0-1-192,20-19-225,0 0 161,20 1-129,0-2-255,0-19 768,1 0 128,17 0-96,-17-19 192,-1 19-191,0-41 63,-20 21 256,0 0-224,0-19-128,0 19 513,-20 0 320,20 20-353,0 0-384,-20 0 33,20 20-65,0 0 128,0 19-64,20-19-96,0 20-416,0-19-769,19-2-897,1 1-993,-1-20-256,1 0-1025</inkml:trace>
  <inkml:trace contextRef="#ctx0" brushRef="#br0" timeOffset="132615.5852">20585 5524 4003,'-40'20'6086,"20"-20"-5830,0 20 1186,20 19-33,0-19-768,0 20-289,20-19-160,20-2-64,-1 1 96,1-20-192,1 19-256,-3-19-1153,3 0-2563,-3-19-4740</inkml:trace>
  <inkml:trace contextRef="#ctx0" brushRef="#br0" timeOffset="132846.5984">20784 5186 864,'0'0'14286,"0"21"-15407,0-2 993,0 21 320,18 20 256,-18-21 161,21 21-1,-21-1 97,20 21-160,0-21-385,0 2-224,-20-3-289,19-17 33,1-21-289,0-1-960,-20-19-2563,20 0-3972</inkml:trace>
  <inkml:trace contextRef="#ctx0" brushRef="#br0" timeOffset="133019.6083">21082 5504 7110,'-61'40'6695,"22"-20"-6727,19 0 960,-20-1 898,20 1-1345,20 0-417,0 21 0,20-22-96,0 1-481,20-20-1120,-1 19-2019,1-19-3651</inkml:trace>
  <inkml:trace contextRef="#ctx0" brushRef="#br0" timeOffset="133632.6433">21161 5603 15566,'-21'20'64,"21"-20"-352,0 20 1057,21-20-193,-1 0-512,19 0-128,-19 0 96,20 0-32,-1-20-256,-19 20-577,0-20 1,0 1 447,-20 19-992,-20-20 256,0 20 833,0-20 288,-19 20 96,19 20 64,0-20-96,0 20 224,20-1 385,0 1-609,0 20-96,20-19 96,0-2-160,20 1 256,-21-1-96,21-19-96,0 0 128,-21 0 0,1 0 0,-20 0 64,0 0-64,0 0-32,0 0-160,0 0 0,0 0-128,0 0 160,0 0 96,20 20 224,-20-20 321,20 0 128,1-20-129,-3 1 33,2-1 127,0-20-223,1 0-257,-1 1-32,-2-21-128,3 0-192,-21 1-320,-21-1 128,3 21-129,-2-1-127,-21 20 223,21 20 225,-19 0-96,19 39 288,0 21 96,0 0 65,20 19 159,0 1 0,20-21-31,20 2-161,-1-3-128,1-17-64,1-2-32,-2-19 0,-19-1 0,0-19-128,0 21-1217,-20-21-4261</inkml:trace>
  <inkml:trace contextRef="#ctx0" brushRef="#br0" timeOffset="151521.6665">16813 6021 928,'0'0'2627,"0"0"-1058,0 0 770,0 0-386,0-20-575,0 20-33,0 0 160,0 0-191,0 0-289,0 0-257,19 0-255,-19 20-129,0-20 129,0 39-1,0 1-224,0 0 129,0-1-257,0 1-96,0 20 64,0-20-64,0-21-32,0 22-32,0-22-96,20 1-96,-20-20-288,0 20-449,0-20-288,20 0-545,-20 0-1089,21-20-1857</inkml:trace>
  <inkml:trace contextRef="#ctx0" brushRef="#br0" timeOffset="151839.6847">17389 6299 13292,'-21'0'384,"21"0"1090,0 0 992,21 0-1281,-21 0-544,40 0 0,-21 0 31,21 0-127,0 0-289,19 0-96,-19 0-192,-1 0-64,1 0-288,-19 0-449,-3 0-512,2 0-641,-20-20-1089,-20 20-5958</inkml:trace>
  <inkml:trace contextRef="#ctx0" brushRef="#br0" timeOffset="152559.7259">18401 6080 8199,'0'-40'64,"20"21"0,-20 19 1186,0 0-418,0 19 1,20 21-224,-20 0-225,0 19 449,19-19-737,-19 20-64,0-1 64,0-18-32,0-2 32,0-19-32,0-20 128,0 20 161,0-20 704,0-20-673,0 0-320,0 0 0,0-19-128,20 18-256,0 2 64,0-1 96,19 20 63,-19 0 33,0 0 193,1 20 31,-1-1 32,-20 2-96,20-1 64,-20-1-128,0 21-128,19-20-288,-19 0-705,20 0-1250,0-20-1184,0 19-4132</inkml:trace>
  <inkml:trace contextRef="#ctx0" brushRef="#br0" timeOffset="152935.7474">18917 6359 10409,'0'-21'1538,"-20"2"-962,20 19 1314,-20 0-577,1 0-672,19 0-513,-20 19 32,0 2-32,20 18-128,0-19 0,0 20-128,0-20-128,20 0-96,0-1 127,-1-19 193,21 0 64,-20 0 33,1-19 31,-3-1 64,-18 0 0,0 0 32,0 0-96,0 0-96,0 1 128,0-1-64,-18 20-160,18 0-96,0 20 96,0-20 96,0 39 64,0-19-32,18 0 32,22 0-32,-19 0-256,17-1-321,3-19-319,-21 0-161,19 0-609,1 0-1185,-20 0-2946</inkml:trace>
  <inkml:trace contextRef="#ctx0" brushRef="#br0" timeOffset="153151.7598">19274 6418 8456,'-19'-20'1313,"-1"20"224,20 0 833,-20 0-1056,0 0-962,20 0-352,0 20 0,-20 0 32,20 0 128,20 0-96,-20 0 0,20-1-64,0 1-32,19-20-64,-19 20-320,20-20-289,-20-20-352,19 20-416,-19-20-321,1 1-352,-21-1-865,20 0-1920</inkml:trace>
  <inkml:trace contextRef="#ctx0" brushRef="#br0" timeOffset="153360.7717">19393 6140 12587,'-20'20'-128,"1"-1"160,19 21 1185,0-20-95,19 20-578,-19 0-192,20 0 225,-20-1-129,20 1-320,-20 0-63,0-20-97,21 19-257,-21-19-415,20 0-257,0 0-449,-20-20-1120,18 0-1186</inkml:trace>
  <inkml:trace contextRef="#ctx0" brushRef="#br0" timeOffset="153606.7858">19691 6379 10153,'0'0'897,"-19"19"-705,-1-19 2082,0 20-608,0-20-737,0 20-353,1-20 1,19 20-385,0 0-32,0-20-128,0 20 0,19-1-32,1-19-224,0 20 64,0-20-32,0 0-33,-1 0-95,1 0-192,0 0-353,-20 0-737,20 0-1729,-20 0-4644</inkml:trace>
  <inkml:trace contextRef="#ctx0" brushRef="#br0" timeOffset="153937.8047">19851 6517 3875,'-21'0'6951,"21"0"-7047,21 0 1089,-21 0 800,20 0-1216,-2-19-289,2 19-32,1-20 225,-1 20 191,0-20-255,-20 20-129,0-20-64,0 20 33,-20-20-225,20 20-64,-20 0-129,-21 0 65,23 20 64,-2 0-64,20 0 96,-21 0-32,21-1 64,0 1 0,21 0 96,17 0-96,-18 0 64,21-20-288,18 0-288,-19 0-705,-1 0-1121,1 0-2051</inkml:trace>
  <inkml:trace contextRef="#ctx0" brushRef="#br0" timeOffset="154356.8287">20306 6517 7911,'-18'0'288,"-2"0"289,-1 20 2145,1-20-1184,0 20-481,20 0-385,0 21-287,0-22-193,0 0-160,20-19-64,0 21 32,1-21 96,17 0 32,-17-21 32,-1 2 161,20 0 63,-40-2 193,19-19-129,-19 0-64,20 1-95,-20-1-225,-20 0-32,20-20-353,0 21-95,-19 0-289,-1-2 545,0 22 128,20 19-96,-20 0-32,-1 19 224,3 1 0,18 20 128,0 0 129,0 0 63,18 19-128,3-19-32,-1 0-31,-20-1-65,20-19-128,0 20 96,-1-19-128,1-2-128,0-19-193,-20 0-351,0 0-482,0 0-2145,-20-19-7399</inkml:trace>
  <inkml:trace contextRef="#ctx0" brushRef="#br0" timeOffset="154869.858">19434 6557 6181,'0'0'289,"0"0"383,0 0 1987,0 0-1378,0 0-961,0 0-128,0 0 161,0 0 159,0-20 1,-21 20 352,21 0 96,0 0-353,21 0-384,-1-20-128,0 1-96,-2-1-96,23 0-192,-1 20-769,-21-20-993,1 0-2626</inkml:trace>
  <inkml:trace contextRef="#ctx0" brushRef="#br0" timeOffset="163552.3546">14907 6100 9480,'20'0'769,"20"0"-865,-1-20-96,1 0 32,19-19 160,1 19 0,-1-20 0,22 0 128,-22 1 416,0-1-31,1 1-353,-1-2-160,-19 21 32,-1-19 0,-19 20-64,1-2 32,-1 1-96,0 0-513,-20 0-544,0 1-224,0 19-705,0-20-1954</inkml:trace>
  <inkml:trace contextRef="#ctx0" brushRef="#br0" timeOffset="163798.3687">15641 5544 1889,'21'0'2242,"-21"-20"-352,20 20-288,18 0-353,-17-20-288,19 0 96,-1 20 64,1-20-128,0 20-481,-21 0-544,1 0-352,0 20-481,-20 0-480,0 0-193,-20 0 898,0 0 512,1 0 128,-21 19 64,20-19-64,-19 0-64,19 1-1794,0-2-4867</inkml:trace>
  <inkml:trace contextRef="#ctx0" brushRef="#br0" timeOffset="164347.4001">15404 6637 11627,'0'19'864,"0"-19"-1216,19 0 352,1-19 961,0 19-353,20-19-511,19 19-33,0-21 32,2 1 256,18 0-224,0 0-128,0 0-64,2 1-737,-23-1-896,3 0 287,-22 20 289,-19-20-224,0 0-3299</inkml:trace>
  <inkml:trace contextRef="#ctx0" brushRef="#br0" timeOffset="164561.4124">15979 6398 6021,'21'0'705,"-3"0"-673,22 0 384,21-19 1,-2 19-97,0 0 385,1 0 800,-21-20 801,21 20-704,-39 20-1442,-3-20-224,-18 19 32,0 1 32,-39 0-192,-1 20-161,1-1-159,-1 1-97,0-20-2241,1 21-6726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6:31.561"/>
    </inkml:context>
    <inkml:brush xml:id="br0">
      <inkml:brushProperty name="width" value="0.05292" units="cm"/>
      <inkml:brushProperty name="height" value="0.05292" units="cm"/>
      <inkml:brushProperty name="color" value="#FF0000"/>
    </inkml:brush>
  </inkml:definitions>
  <inkml:trace contextRef="#ctx0" brushRef="#br0">15204 3755 8167,'-18'-20'353,"18"20"415,-21-20-319,21 20 287,0-19-255,-20 19-385,20 0-96,-20-20 0,0-1-32,20 21 64,-19-19 128,-1-1 128,0 20 129,0-20-97,0 1-32,1 19 33,-1-21 31,-20 1-64,20 20-31,-19 0-33,-2-19-96,3 19-96,-3 0 32,1 19-64,1-19 0,19 0 0,-39 20 0,39 1 0,-20-2 0,-19 1-32,19 0 0,-1-1 32,3 2 0,17 18-32,-19 1 32,1-20 0,-1 20-32,1-1 32,-1 1 32,0 0-32,1 20-32,-1-21 64,1 21-32,19-21 0,-21 21 0,3-20 0,17 19-32,-19 2 32,1-2 0,-1 1 0,20-1 0,-19 1 0,-1-1 0,-1 0 0,3 1 0,18 21 32,-21-22-96,21 1 128,-19-1 0,19 1-192,20 0 64,-20 0 64,20-1-32,-20 1 0,20-2 0,0 3 32,0-2-32,20 1 0,-20-1 32,0 2 32,20-22-32,-20 21 32,0-1-32,20 1 0,-20-1 0,21-19-32,-21 19 0,18 1 0,-18-1 32,20 1 32,-20-20-32,20 19 0,-20 1 32,21 0-32,-21-1 32,0 1 128,20-19 0,-20 18-64,18 0 0,2-19-32,-20 20-32,21-21-32,-1 21 0,0-21-32,0 21 0,-1-20 64,21 0 0,-20 0-32,0 19-32,19-39 128,-19 19-96,21 1 96,-3 0-96,3-20 96,-3 19-31,3-19 31,-1 0 32,-1 20-32,1-21-64,19 1 32,-19 1-32,-1-21 32,22 19-32,-23 2 0,23-2 0,-2-19-32,1 0 32,-21 19-32,21-19 32,-1 0-32,2 0 64,-2 0-32,0 0 32,1 0-32,19 0 32,-20 0 0,1 0 1,19-19-1,-18 19 0,18-19 0,-20-2 0,20 21-32,2-19 32,-2-22-64,0 22 96,0-1-64,20-20 32,-20 0-32,2 1 96,18-1-32,-20 0 0,0-19 32,0 19-31,2-19 63,-2-21-32,0 20 64,0 1-128,-19-20 64,20-1-32,-22 1 96,3-1-192,-2 0 0,-19-19 0,19 0 97,-19-1-65,-20 1-32,19 0 96,-19-1 0,-20-18-32,21 18 256,-21 0-96,0-19-63,0 19-33,0 1-64,-21-20 96,1 20-96,0 0-64,1-1-224,-21 0 512,0 1-352,-19 20 64,19-1 64,-19 1 64,0 0-32,-22-1 0,22 20 0,-20 1 32,19-1 97,-19 0-225,0 1 64,0-1 32,-21 21-32,20-1 32,1 0 0,0 0-32,0 20-96,-2 0-160,22 1-160,0-1-161,-1 20-192,-19-21 65,38 21-33,-18 0-544,0 21-641,-1 18-1345,1-19-8166</inkml:trace>
  <inkml:trace contextRef="#ctx0" brushRef="#br0" timeOffset="1768.1011">10262 6994 9160,'0'0'2082,"0"0"-1025,0 0-352,-20-20-161,20 20 1,-21 0-97,21 0 1,-18-19-97,-23 19-32,21-20 97,-18 20 63,-3 0-224,1-20 33,1 20-33,-21 0-160,21 0-32,-21 0 0,1 0 0,0 20 160,-22 0-127,22-1-33,-20 1-32,-2 20-32,2 0 0,0 0-32,0 0 0,19-1-33,-19 1-31,20-1 96,-2 1 32,2 0-64,-20 19 64,39-19-32,-19 19-32,-1-18 64,21 18 32,-1 1-160,-1 0 96,23-1-128,-23 1 160,21-1-64,0 1-32,1 19-32,-1-19 64,0 0 0,20-1 0,-20 21 64,0-21-32,1 21 0,19-20 32,-20 19 0,0-19-32,20-1 0,-20 21 32,20-21 0,0 1 32,0 0-32,20-1 0,0 1 32,0 19 32,-1-19-160,1-1 32,0 1-32,0-1 32,0 1 32,19-1 96,-19-18-64,21 18-128,-3 1 160,3 0-32,18-1 32,1-19-128,-1 19 160,2-19-96,-3 0 0,1 20 0,2-21 0,18 2 0,-20-2-32,21 0 64,-1 2-32,1-2 97,-1-19-129,1 20-257,-1-20 610,0 20-257,0-21-32,21 1 0,-21 0 0,1-20 0,-1 20 0,-20 0 0,20-20-64,2 19 64,-22-19-32,1 0 0,19 0 64,-20 0-64,2 0-64,-2 0 0,0-19 32,-19-1 64,19 0-64,-19 0 32,19 0 32,-19 1-64,19-21 64,-18 0-32,-1 20 0,19-20 32,-19 1 32,-1-1-64,1-19 0,1 18 224,-3-18-288,3 19 160,-3-19-160,-17-1 64,19 0-32,-20 1 96,-1-1-64,1 0 32,0 1 64,0-1-128,-20 1 160,20-1-96,-20 0-64,19-19 64,-19 19-32,20 1-128,0-1 192,-20-20 32,0 21-192,20-21 128,-20 21-32,0-1 0,20-19 0,-20 19 96,0 0-160,-20-19 128,20 20-96,0-1 0,-20-20 64,0 20-32,0-19 32,20 19-32,-39-19 64,19 19-64,0 1 32,-19-1 97,-1 1-1,20-1-64,-39 0 32,18 1-32,3-1 0,-23 0 32,2 1-32,-1 19 64,1 0 32,-20-19-96,-2 39 33,2-20-33,-20 21-64,0-2-96,-1 2-97,1-2-31,0 21 96,-20 0-32,19 0 32,-19 0-481,20 0-320,-19 21-993,19-2-2914</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6:53.783"/>
    </inkml:context>
    <inkml:brush xml:id="br0">
      <inkml:brushProperty name="width" value="0.05292" units="cm"/>
      <inkml:brushProperty name="height" value="0.05292" units="cm"/>
      <inkml:brushProperty name="color" value="#FF0000"/>
    </inkml:brush>
  </inkml:definitions>
  <inkml:trace contextRef="#ctx0" brushRef="#br0">1288 1570 3427,'0'0'1217,"0"0"-737,-18 0 1058,18 0 544,0 19-513,-20-19-448,20 0-160,-21 0-32,21 0 32,0 0-352,0 0-257,0 0-192,0 0-128,0 0 96,21 0 128,-21 0-159,20 0 31,18 0-128,-17 0 32,19 0 0,19 0-32,-19 0 32,19 0 0,0 0-32,1-19 0,20 19-128,-1 0-32,0 0 31,1-20-95,20 20-64,-21-21 96,0 21-193,0 0 97,1-19 32,-1 19-32,0 19-65,1-19-31,-20 0 128,19 0 128,-20 0 96,1 0-1,-1 21 66,2-21-1,-22 0 192,21 20 32,-21-20 0,1 0-192,-1 0 0,-19 0 0,20 0 0,-20-20 1,-20 20-1,19 0-32,-19 0 64,20 20 320,-20-20 353,0 0-225,0 0-383,0-20-97,0 20-96,-20 0-321,20 0-832,0-21-1057,-19 21-3491</inkml:trace>
  <inkml:trace contextRef="#ctx0" brushRef="#br0" timeOffset="476.0273">3175 1331 10794,'-20'-20'480,"0"20"-608,20 0 288,0 0 1250,0 0-834,0 0-576,0 0 545,0 0 127,20 20-95,-20-20-257,40 21-224,-21-2-32,1 1-32,20-1 0,-20 1 0,19 1 32,-19-2-64,21 1 32,-23 0 0,2-1 33,1-19-33,-1 21-32,0-1 0,-1-20-32,-19 0 64,0 19 128,0-19-32,0 20 128,0-20 192,0 20 1,-19-20-161,-1 0-32,0 20-95,-1 0 63,1 0-96,-18-1-32,-3 1-96,-18 20 32,19-20-64,1 20-160,-1-21-257,20 2-800,-19-2-929,19 2-1986</inkml:trace>
  <inkml:trace contextRef="#ctx0" brushRef="#br0" timeOffset="17497.0008">5874 10193 4804,'0'0'448,"0"0"129,0 0 1025,0-19-65,0 19-448,0 0-384,-20 0-33,20 0-31,-19 0 0,19 0-161,-20-20-64,0 20-191,0 0-97,-19 0 160,19 0-64,-20-20 0,20 20-63,-19-19 191,-1 19 192,1-21-95,-22 21 31,23-20-255,-23 1-65,21 19-96,-19 0-32,0 0-32,19 0 0,-1 0 0,3 0-32,-3 0-32,21 19 64,-19-19-32,19 20 64,0-20-96,0 0 64,1 21 0,-1-21 0,20 19-32,-20-19 32,20 20-32,-20 0 32,20-1 0,0 2 0,-20 18 0,20-19-32,0 0 32,-19 20 0,19-1 0,0-18-33,0 18-63,-20 1 96,20-20 0,0 20-32,0-1 64,0 21 0,-20-21-96,20 2 96,0-2 0,0 21-64,0-21 32,0 21 0,0-20 32,0 20 32,0 0-64,0-1 0,0-19 0,-20 19 33,20 1-33,0-1-33,0 1 98,-21-1-97,21 2 64,-18-2-97,18 1 162,-20-1-129,20 1 96,0-1 32,-20 1-32,20-1-32,0 21 32,0-21-32,0 1 0,0-1 0,0-19 0,0 0-32,0-1 0,-21 2 0,21-22 32,0 21-32,0 0 32,0 0-32,0-21 32,21 21-32,-21 0 0,0-20 32,0 19-32,0-19 0,0 0 0,20 0 32,-20 0-64,0 0 0,0-1 0,0-19-32,0 20-64,0 1 32,20-21-32,-20 0 96,0 20 32,0-20 0,0 0 32,0 0-32,0 0 0,0 0 32,0 19-64,0-19 0,-20 20 32,20-20-64,0 0 32,0 19-1,0-19 33,0 0-96,0 0 64,-20 21 64,20-21-32,0 0 0,0 20-64,0-20 96,0 0-32,0 20-64,20-20 128,-20 0-128,0 20 64,0-20 0,0 0 0,0 19-32,0-19 32,20 0 32,-20 20-32,0-20 0,18 0 0,-18 0 0,21 20 0,-21-20 0,20 0 0,-20 0 32,20 0-32,0 0 32,-20 20 0,19-20-32,1 0 161,0 0-129,0 20 64,-20-20-32,20 0 0,-1 0 0,21 0 0,-20 0-32,1 0 0,17 0 32,-18 0-64,21 0 0,-2 0 32,-19 0 0,20 0-32,19 0-32,-19 0 64,-1 0-64,21 0 64,-1 0-96,2 0 96,-22 0 0,21 0-64,-1 0 32,0 0 32,-19 0-32,19 0 32,22 0-32,-22 0-32,0 0 64,21 0 0,-21 0 0,20 0 32,2 0-128,-22 20 160,0-20 0,21 0-96,-21 0-96,20 0 96,-18 0 128,18 0-224,-20 0 160,20 0-128,1-20 128,-1 20-64,0 0 0,-18 0 96,18 0-160,0 0 64,-20 0 0,22 0 0,-23 0 0,1 20 0,22-20 0,-22 0 0,1 0 0,19 0 0,-20 0 32,2 0-320,18 0 544,-20 20-256,1-20 32,-1 0 32,20 0-96,-18 0 64,-2 0-32,0 0-32,21 0 64,-21 0-32,2 0 0,18 0 33,-20 0-1,20 0-97,-19 0 226,19 0-129,0 0 0,0 0 32,-18 0 0,18 0-64,0 0 0,1 0 96,-21 0-96,20 0-32,1 0 64,0 0-32,-1 0 96,0 0-96,0 0 96,0 0-288,2 0 480,-2 0-128,0 0-160,0 0 32,2 0 0,-2 0 32,0 0 65,0 0-65,0 19 0,2-19-32,-2 0 64,0 0-64,20 20-256,-20-20 512,2 0-288,18 0 0,-20 20 0,0-20-32,20 0 128,1 0-160,-21 20 96,20-20 32,0 0-96,0 0 64,1 0-32,-1 0 32,-19 0-32,20 0 0,-1 20 0,-20-20 32,20 0 32,0 0-128,1 0 64,-21 0-32,20 0 96,-20 0-64,2 0 0,-2 0 0,0 0 0,0 0 32,-19 0-320,19-20 512,0 20-224,-18 0 32,18 0-32,0 0 0,-20 0 32,1 0-64,19 0 64,-20 0-64,2 0 32,-2 0 0,1 0-64,-1-20 224,1 20-352,-1 0 192,0-20-96,2 20 64,-2 0-32,-19-20 64,19 20 0,1-19 0,-21-1-64,1 20 32,-1-20-32,1 20 64,1-20-32,-2 0 0,1 0-32,-20 0 32,19 1-129,-19-1 97,0 0 32,0-21-64,19 2 64,-39 20 64,20-22-32,0 2 0,-20-21 0,20 20 0,-20-19 128,21 0-224,-21-21 160,18 0-96,-18 1 64,20 19-64,1 1 32,-21-21 0,0 21 0,20-1 32,-20-20 32,20 21 64,-2-1-128,-18-19 129,0 20-129,21-1 32,-21 1-32,0-21 32,20 20 32,-20-20-128,0 21 32,0-20 32,20-1 64,-20 20-96,0 1 96,0-21-32,0 21 64,0-1-64,0 20 0,0-20-96,0 1 256,0 19-288,0 1 160,0-1-128,0 0-32,0 0 32,-20 0-64,20 1 32,20 19-65,-20-20 225,0 20-64,0 1 65,0 19-130,0-20 162,-20 20-33,20-21-96,0 21 32,0-19 0,-20 19 0,20 0 0,0-20-32,-21 20 64,21-20-64,-18 20-257,-2-19 481,0 19-95,-1 0-1,-17-21-192,-3 21 128,1 0-64,-19 0 0,0 0 32,-1-20 0,1 20-129,-22 0 129,2 0-64,0 0 0,0-19 32,-20 19 0,20 0 32,-21 0 0,20 0-32,-19-20 32,-1 20 0,1 0 96,-20 0-64,1 0 0,19 0 0,-21 0-64,21 0 0,-20 0 0,20 0 128,-1 0-192,1 0-192,-20-20 576,20 20-288,-21 0-32,21 0 64,0 0-64,-21 0 96,21 20-96,-20-20 96,20 0 0,-19 0-160,-2 20 192,1-20-224,0 19 128,-1-19-32,1 20 32,1 1-32,-1-21 96,-1 19-96,1 1 0,20-20 0,-21 20 96,1-20-64,20 19-64,-1-19 96,-17 21 64,17-21-192,0 20 64,0-20 64,-17 19 32,36-19-128,-18 0 64,0 20-32,19-20 32,1 0-32,-20 0 64,20 20-128,-2-20 192,2 0-96,-20 0-64,20 0 160,0 0-128,0 0 32,-2 0 0,2 20 0,-20-20 32,20 0-32,0 0-32,-2 0-32,2 0 128,0 0-256,0 0 320,0 0-160,-2 0 32,2 0 0,0 0 0,0-20 0,-1 20 32,1 0 0,-1 0 32,1 0 32,0 0-192,-1 0 160,1 0-64,0 0 0,0-20 0,18 20 96,-18-20-192,20 20 128,-22-19 0,23 19 193,-22-20-354,20 20 258,1-21-129,-20 21-193,19-19 546,-19 19-321,-1-20 32,1 20-32,19-20-64,-19 20 32,20 0 0,-2-19 64,-18 19-128,20 0 64,-1 0-64,-19 0-96,20 0 31,-1 0-255,-19 0-96,20 0-705,-22 19-1666,2-19-4100</inkml:trace>
  <inkml:trace contextRef="#ctx0" brushRef="#br0" timeOffset="26705.5275">4028 10869 3331,'0'20'704,"0"-20"-287,0 0 63,0 0 1346,0 0-161,20 0-608,0 0-384,0 0-32,19 0-33,-19 0 33,20 0-161,-1 0-191,22 0-193,-23 0-96,3-20-160,-21 20-225,19 0-448,-19 0-640,0 0-769,0-20 192,0 20 641,-20-19 320,0-1 192,0 20 192,0-20-32,0 20 705,0-20 673,-20 20 224,20 0 288,0 0 320,0-20-159,0 20-418,0 0-511,0 0 63,20 0-128,-1 0-63,21 20-33,-20-20 96,21 0 193,-3 0-225,-17 20 0,-1-20 65,0 20-257,-20-20-32,0 20 32,0-1-32,0 21 32,-20-20-160,-21 0 32,21 0 96,2 0-64,-23-1 32,21 21-1025,0-20-2594</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7:25.099"/>
    </inkml:context>
    <inkml:brush xml:id="br0">
      <inkml:brushProperty name="width" value="0.05292" units="cm"/>
      <inkml:brushProperty name="height" value="0.05292" units="cm"/>
      <inkml:brushProperty name="color" value="#FF0000"/>
    </inkml:brush>
  </inkml:definitions>
  <inkml:trace contextRef="#ctx0" brushRef="#br0">3512 4093 3747,'0'0'641,"0"0"-513,20 0 608,-20 0 482,0 0-257,20 0-385,-20 0-288,20-20 97,0 20-97,-1 0 32,1 0-128,0 0 1,20 0-33,-1 0 64,1 0-64,1 0 128,18 0 1,20 0 63,0 0-192,1 0 64,-1-19 33,21 19-97,-1 0-96,0-21 0,0 21 32,-20 0 96,21 0 0,-1 0 65,0 0 31,0 0 0,1 0-32,19 0-127,0 0 31,-19 0 64,19 0-96,0 0-32,-1 0 0,-19 0-128,-18 21 64,18-21-64,-20 0 32,-20 19 32,22-19 32,-2 0 32,-20 0-96,20 0-192,-19 0 32,19 0-96,-20 0 64,-18 0 31,-1-19-127,-1 19-897,-39 0-1730,0 0-4612</inkml:trace>
  <inkml:trace contextRef="#ctx0" brushRef="#br0" timeOffset="2883.1649">3394 6836 1633,'-20'0'897,"20"0"-321,0 0-255,0 0 1472,0 0 1,0 0-993,20 0-449,-20 0 65,0 0 255,0 0-191,0 0-97,18 0 0,-18 0-159,20 0-129,-20 0 32,21 0-32,-1 0 32,0 0 0,-1 0 193,1 0-97,0 0-32,20 0 64,-21 0-32,21-20-192,-20 20-32,19 0 0,-19 0-32,20 0 64,1 0-32,-3 0 32,3 0 0,-2 0-32,1 0 0,0 0 0,-1 0-32,1 0 32,-20 0-32,19 0 32,-19 20 0,0-20 0,19 0-32,-19 19 32,21-19 0,-21 0 32,19 0-32,-19 0 32,20 20-32,-21-20 0,1 0 0,20 0-32,-40 0 32,20 0-32,-1 20 32,1-20 0,0 0 0,0 0 0,1 20 0,-1-20-32,18 0 64,-17 0-32,-1 0 0,0 20-32,-2-20 0,3 0 64,19 0-32,-20 20 0,19-20-32,-19 0-32,20 0 96,-1 0-32,1 0 0,-1 0 0,1 19 0,-19-19 0,17 0 32,3 0-32,-1 0 0,-1 0 0,1 0 0,-1 0 0,21 0 0,-19 0-32,18 0 32,-19-19 0,19 19 0,0 0 0,1 0 0,-1 0 0,1-20 64,-21 20 0,22 0 0,-2 0-32,-19 0 33,19 0-33,-19 0 32,19 0-64,-19 0 32,19 0-32,-18 0 0,18 0 64,-19-20-64,-1 20 0,21 0 32,-21 0-32,1 0-32,-20 0 32,19 0 0,1 0 0,-20 0 32,19 0-32,-19 0-32,21 0 32,-21 0 0,19 0 0,-19 0 0,20 0 0,-21 0 0,1 0 0,20 0 0,-20 0 0,0 0 0,19 0 32,-19 20-64,21-20 64,-23 0-160,23 0 128,-1 0 0,-22 0 0,23 0 0,-1 0 0,-1 0 32,1 0-64,-20 0 32,19 0 0,1 0 0,-19 0 0,17 20 0,3-20 0,-21 0 0,19 0 32,1 0-32,-1 0 64,1 0-64,-20 0 0,20 0 64,-21 0-32,21 0 0,-20 0 0,19 0-32,-19 0 32,1 0-64,19 0 64,-22 0-32,23 0 0,-1 0 0,-21 0 32,21 0-32,0 0 0,-21 0 0,21 0 0,0 0-32,-21 0 32,21 0 0,1 0 0,-3 0 0,3 0 0,-2 0 0,1-20 0,0 20 32,19 0-32,-19 0 0,19 0 0,-18-20 0,-3 20 0,23 0-32,-22 0 32,1 0 0,19 0 0,1 0 0,-21-20-32,21 20 32,-1 0-32,-18 0 64,18 0-32,-19 0 32,0 0-96,19 0 96,0 0-32,-19 0 0,19-20-32,2 20 0,-2 0 32,1 0-64,-1 0-64,0 0 128,1 20-96,-1-20 96,20 0 0,-18 0-32,-2 0 32,21 20 32,-21-20-32,0 0 0,22 20 0,-22-20 0,20 0 0,0 20 0,-19-20 0,19 0 0,-20 19 0,22-19 0,-2 0 0,0 20 0,0-20 32,2 0-64,-2 0 64,0 0-32,0 20 0,0-20 32,2 0 0,-2 0 0,0 0 32,20 20 32,-20-20 0,2 0 32,18 0 128,-20 0-64,0 0-127,0 0-1,0 0 0,2 0-96,-2-20 96,0 20 0,0 0 32,2 0 0,-2 0 32,0 0 0,0-20-64,-19 20-32,-1 0-32,-18 0-128,17 0-512,-37 0-450,-1 20-1056,-20-20-1825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9/22/2011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9292E6E-88C1-4F38-9B6A-5AA5D4827F54}" type="slidenum">
              <a:rPr lang="en-US" smtClean="0">
                <a:latin typeface="Arial" pitchFamily="34" charset="0"/>
              </a:rPr>
              <a:pPr/>
              <a:t>26</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5FBE74D1-C910-4D23-AA54-94EDED9843DB}" type="slidenum">
              <a:rPr lang="en-US" smtClean="0">
                <a:latin typeface="Arial" pitchFamily="34" charset="0"/>
              </a:rPr>
              <a:pPr/>
              <a:t>27</a:t>
            </a:fld>
            <a:endParaRPr 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lnSpc>
                <a:spcPct val="80000"/>
              </a:lnSpc>
            </a:pPr>
            <a:r>
              <a:rPr lang="en-US" sz="800" smtClean="0">
                <a:latin typeface="Arial" pitchFamily="34" charset="0"/>
              </a:rPr>
              <a:t>Astronomical data analysis image obtained from NASA website.</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http://www.nasa.gov/multimedia/imagegallery/image_feature_874.html</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RCW 79 is seen in the southern Milky Way, 17,200 light-years from Earth in the constellation Centaurus. The bubble is 70-light years in diameter, and probably took about one million years to form from the radiation and winds of hot young stars.</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The balloon of gas and dust is an example of stimulated star formation. Such stars are born when the hot bubble expands into the interstellar gas and dust around it. RCW 79 has spawned at least two groups of new stars along the edge of the large bubble. Some are visible inside the small bubble in the lower left corner. Another group of baby stars appears near the opening at the top.</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NASA's Spitzer Space Telescope easily detects infrared light from the dust particles in RCW 79. The young stars within RCW79 radiate ultraviolet light that excites molecules of dust within the bubble. This causes the dust grains to emit infrared light that is detected by Spitzer and seen here as the extended red features.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i="1" smtClean="0">
                <a:latin typeface="Arial" pitchFamily="34" charset="0"/>
              </a:rPr>
              <a:t>Image credit: NASA/JPL-Caltech/E. Churchwell (Univ. of Wisconsin, Madison)</a:t>
            </a:r>
            <a:r>
              <a:rPr lang="en-US" sz="800" smtClean="0">
                <a:latin typeface="Arial" pitchFamily="34" charset="0"/>
              </a:rPr>
              <a:t> </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From NASA use guidelines:</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http://www.nasa.gov/multimedia/guidelines/index.html</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 Using NASA Imagery and Linking to NASA Web Sites</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10.13.05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b="1" smtClean="0">
                <a:latin typeface="Arial" pitchFamily="34" charset="0"/>
              </a:rPr>
              <a:t>Still Images, Audio Files and Video</a:t>
            </a:r>
            <a:r>
              <a:rPr lang="en-US" sz="800" smtClean="0">
                <a:latin typeface="Arial" pitchFamily="34" charset="0"/>
              </a:rPr>
              <a:t> </a:t>
            </a:r>
          </a:p>
          <a:p>
            <a:pPr eaLnBrk="1" hangingPunct="1">
              <a:lnSpc>
                <a:spcPct val="80000"/>
              </a:lnSpc>
            </a:pPr>
            <a:r>
              <a:rPr lang="en-US" sz="800" smtClean="0">
                <a:latin typeface="Arial" pitchFamily="34" charset="0"/>
              </a:rPr>
              <a:t>NASA still images, audio files and video generally are not copyrighted. You may use NASA imagery, video and audio material for educational or informational purposes, including photo collections, textbooks, public exhibits and Internet Web pages. This general permission extends to personal Web pages. </a:t>
            </a:r>
          </a:p>
          <a:p>
            <a:pPr eaLnBrk="1" hangingPunct="1">
              <a:lnSpc>
                <a:spcPct val="80000"/>
              </a:lnSpc>
            </a:pPr>
            <a:r>
              <a:rPr lang="en-US" sz="800" smtClean="0">
                <a:latin typeface="Arial" pitchFamily="34" charset="0"/>
              </a:rPr>
              <a:t>This general permission does not extend to use of the NASA insignia logo (the blue "meatball" insignia), the retired NASA logotype (the red "worm" logo) and the NASA seal. These images may not be used by persons who are not NASA employees or on products (including Web pages) that are not NASA sponsored.</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If the NASA material is to be used for commercial purposes, especially including advertisements, it must not explicitly or implicitly convey NASA's endorsement of commercial goods or services. If a NASA image includes an identifiable person, using the image for commercial purposes may infringe that person's right of privacy or publicity, and permission should be obtained from the person. Any questions regarding application of any NASA image or emblem should be directed to:</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Photo Department </a:t>
            </a:r>
            <a:br>
              <a:rPr lang="en-US" sz="800" smtClean="0">
                <a:latin typeface="Arial" pitchFamily="34" charset="0"/>
              </a:rPr>
            </a:br>
            <a:r>
              <a:rPr lang="en-US" sz="800" smtClean="0">
                <a:latin typeface="Arial" pitchFamily="34" charset="0"/>
              </a:rPr>
              <a:t>NASA Headquarters</a:t>
            </a:r>
            <a:br>
              <a:rPr lang="en-US" sz="800" smtClean="0">
                <a:latin typeface="Arial" pitchFamily="34" charset="0"/>
              </a:rPr>
            </a:br>
            <a:r>
              <a:rPr lang="en-US" sz="800" smtClean="0">
                <a:latin typeface="Arial" pitchFamily="34" charset="0"/>
              </a:rPr>
              <a:t>300 E St. SW</a:t>
            </a:r>
            <a:br>
              <a:rPr lang="en-US" sz="800" smtClean="0">
                <a:latin typeface="Arial" pitchFamily="34" charset="0"/>
              </a:rPr>
            </a:br>
            <a:r>
              <a:rPr lang="en-US" sz="800" smtClean="0">
                <a:latin typeface="Arial" pitchFamily="34" charset="0"/>
              </a:rPr>
              <a:t>Washington, DC 20546</a:t>
            </a:r>
            <a:br>
              <a:rPr lang="en-US" sz="800" smtClean="0">
                <a:latin typeface="Arial" pitchFamily="34" charset="0"/>
              </a:rPr>
            </a:br>
            <a:r>
              <a:rPr lang="en-US" sz="800" smtClean="0">
                <a:latin typeface="Arial" pitchFamily="34" charset="0"/>
              </a:rPr>
              <a:t>Tel: (202)358-1900</a:t>
            </a:r>
            <a:br>
              <a:rPr lang="en-US" sz="800" smtClean="0">
                <a:latin typeface="Arial" pitchFamily="34" charset="0"/>
              </a:rPr>
            </a:br>
            <a:r>
              <a:rPr lang="en-US" sz="800" smtClean="0">
                <a:latin typeface="Arial" pitchFamily="34" charset="0"/>
              </a:rPr>
              <a:t>Fax: (202)358-4333</a:t>
            </a:r>
            <a:br>
              <a:rPr lang="en-US" sz="800" smtClean="0">
                <a:latin typeface="Arial" pitchFamily="34" charset="0"/>
              </a:rPr>
            </a:br>
            <a:endParaRPr lang="en-US" sz="800" smtClean="0">
              <a:latin typeface="Arial" pitchFamily="34" charset="0"/>
            </a:endParaRPr>
          </a:p>
          <a:p>
            <a:pPr eaLnBrk="1" hangingPunct="1">
              <a:lnSpc>
                <a:spcPct val="80000"/>
              </a:lnSpc>
            </a:pPr>
            <a:r>
              <a:rPr lang="en-US" sz="800" b="1" smtClean="0">
                <a:latin typeface="Arial" pitchFamily="34" charset="0"/>
              </a:rPr>
              <a:t>Linking to NASA Web Sites</a:t>
            </a:r>
            <a:endParaRPr lang="en-US" sz="800" smtClean="0">
              <a:latin typeface="Arial" pitchFamily="34" charset="0"/>
            </a:endParaRPr>
          </a:p>
          <a:p>
            <a:pPr eaLnBrk="1" hangingPunct="1">
              <a:lnSpc>
                <a:spcPct val="80000"/>
              </a:lnSpc>
            </a:pPr>
            <a:r>
              <a:rPr lang="en-US" sz="800" smtClean="0">
                <a:latin typeface="Arial" pitchFamily="34" charset="0"/>
              </a:rPr>
              <a:t>NASA Web sites are not copyrighted, and may be linked to from other Web sites, including individuals' personal Web sites, without explicit permission from NASA. However, such links may not explicitly or implicitly convey NASA's endorsement of commercial goods or services.</a:t>
            </a:r>
          </a:p>
          <a:p>
            <a:pPr eaLnBrk="1" hangingPunct="1">
              <a:lnSpc>
                <a:spcPct val="80000"/>
              </a:lnSpc>
            </a:pPr>
            <a:r>
              <a:rPr lang="en-US" sz="800" smtClean="0">
                <a:latin typeface="Arial" pitchFamily="34" charset="0"/>
              </a:rPr>
              <a:t>NASA images may be used as graphic "hot links" to NASA Web sites, provided they are used within the guidelines above. This permission does not extend to use of the NASA insignia, the retired NASA logotype or the NASA seal.</a:t>
            </a:r>
          </a:p>
          <a:p>
            <a:pPr eaLnBrk="1" hangingPunct="1">
              <a:lnSpc>
                <a:spcPct val="80000"/>
              </a:lnSpc>
            </a:pPr>
            <a:r>
              <a:rPr lang="en-US" sz="800" b="1" smtClean="0">
                <a:latin typeface="Arial" pitchFamily="34" charset="0"/>
              </a:rPr>
              <a:t>Restrictions </a:t>
            </a:r>
            <a:endParaRPr lang="en-US" sz="800" smtClean="0">
              <a:latin typeface="Arial" pitchFamily="34" charset="0"/>
            </a:endParaRPr>
          </a:p>
          <a:p>
            <a:pPr eaLnBrk="1" hangingPunct="1">
              <a:lnSpc>
                <a:spcPct val="80000"/>
              </a:lnSpc>
            </a:pPr>
            <a:r>
              <a:rPr lang="en-US" sz="800" smtClean="0">
                <a:latin typeface="Arial" pitchFamily="34" charset="0"/>
              </a:rPr>
              <a:t>Please be advised that:</a:t>
            </a:r>
          </a:p>
          <a:p>
            <a:pPr eaLnBrk="1" hangingPunct="1">
              <a:lnSpc>
                <a:spcPct val="80000"/>
              </a:lnSpc>
            </a:pPr>
            <a:r>
              <a:rPr lang="en-US" sz="800" smtClean="0">
                <a:latin typeface="Arial" pitchFamily="34" charset="0"/>
              </a:rPr>
              <a:t>1) NASA </a:t>
            </a:r>
            <a:r>
              <a:rPr lang="en-US" sz="800" b="1" smtClean="0">
                <a:latin typeface="Arial" pitchFamily="34" charset="0"/>
              </a:rPr>
              <a:t>does not</a:t>
            </a:r>
            <a:r>
              <a:rPr lang="en-US" sz="800" smtClean="0">
                <a:latin typeface="Arial" pitchFamily="34" charset="0"/>
              </a:rPr>
              <a:t> endorse or sponsor any commercial product, service, or activity.</a:t>
            </a:r>
          </a:p>
          <a:p>
            <a:pPr eaLnBrk="1" hangingPunct="1">
              <a:lnSpc>
                <a:spcPct val="80000"/>
              </a:lnSpc>
            </a:pPr>
            <a:r>
              <a:rPr lang="en-US" sz="800" smtClean="0">
                <a:latin typeface="Arial" pitchFamily="34" charset="0"/>
              </a:rPr>
              <a:t>2) The use of the NASA name, initials, any NASA emblems (including the NASA insignia, the NASA logo and the NASA seal) which would express or imply such endorsement or sponsorship is strictly prohibited.</a:t>
            </a:r>
          </a:p>
          <a:p>
            <a:pPr eaLnBrk="1" hangingPunct="1">
              <a:lnSpc>
                <a:spcPct val="80000"/>
              </a:lnSpc>
            </a:pPr>
            <a:r>
              <a:rPr lang="en-US" sz="800" smtClean="0">
                <a:latin typeface="Arial" pitchFamily="34" charset="0"/>
              </a:rPr>
              <a:t>3) Use of the NASA name or initials as an identifying symbol by organizations other than NASA (such as on foods, packaging, containers, signs, or any promotional material) is prohibited.</a:t>
            </a:r>
          </a:p>
          <a:p>
            <a:pPr eaLnBrk="1" hangingPunct="1">
              <a:lnSpc>
                <a:spcPct val="80000"/>
              </a:lnSpc>
            </a:pPr>
            <a:r>
              <a:rPr lang="en-US" sz="800" smtClean="0">
                <a:latin typeface="Arial" pitchFamily="34" charset="0"/>
              </a:rPr>
              <a:t>4) NASA </a:t>
            </a:r>
            <a:r>
              <a:rPr lang="en-US" sz="800" b="1" smtClean="0">
                <a:latin typeface="Arial" pitchFamily="34" charset="0"/>
              </a:rPr>
              <a:t>does</a:t>
            </a:r>
            <a:r>
              <a:rPr lang="en-US" sz="800" smtClean="0">
                <a:latin typeface="Arial" pitchFamily="34" charset="0"/>
              </a:rPr>
              <a:t> permit the use of the NASA logo and insignia on novelty and souvenir-type items. However, such items may be sold and manufactured only after a proposal has been submitted to and approved by a Visual Identity representative from the Public Outreach Division (Phone: 202/358-1750) in accordance with 14 CFR (Code of Federal Regulations) Part 1221. Permission is granted on a nonexclusive basis as it is not NASA's policy to grant exclusive rights to use any of the agency identities.</a:t>
            </a:r>
          </a:p>
          <a:p>
            <a:pPr eaLnBrk="1" hangingPunct="1">
              <a:lnSpc>
                <a:spcPct val="80000"/>
              </a:lnSpc>
            </a:pPr>
            <a:r>
              <a:rPr lang="en-US" sz="800" smtClean="0">
                <a:latin typeface="Arial" pitchFamily="34" charset="0"/>
              </a:rPr>
              <a:t>5) No approval for use is authorized by NASA when the use can be construed as an endorsement by NASA of a product, service or activity.</a:t>
            </a:r>
          </a:p>
          <a:p>
            <a:pPr eaLnBrk="1" hangingPunct="1">
              <a:lnSpc>
                <a:spcPct val="80000"/>
              </a:lnSpc>
            </a:pPr>
            <a:r>
              <a:rPr lang="en-US" sz="800" smtClean="0">
                <a:latin typeface="Arial" pitchFamily="34" charset="0"/>
              </a:rPr>
              <a:t>6) NASA emblems should be reproduced only from original reproduction proofs, transparencies, or computer files available from NASA Headquarters. Please be advised that approval must be granted by a Visual Identity representative from the Public Outreach Division ( Tel: 202/358-1750) before any reproduction materials can be obtained. </a:t>
            </a:r>
            <a:br>
              <a:rPr lang="en-US" sz="800" smtClean="0">
                <a:latin typeface="Arial" pitchFamily="34" charset="0"/>
              </a:rPr>
            </a:br>
            <a:endParaRPr lang="en-US" sz="8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1B423B0-4233-4174-B1BD-5908CFC35404}" type="slidenum">
              <a:rPr lang="en-US" smtClean="0">
                <a:latin typeface="Arial" pitchFamily="34" charset="0"/>
              </a:rPr>
              <a:pPr/>
              <a:t>28</a:t>
            </a:fld>
            <a:endParaRPr 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C41A283-C50F-49E0-9444-61C3338A786C}" type="slidenum">
              <a:rPr lang="en-US" smtClean="0">
                <a:latin typeface="Arial" pitchFamily="34" charset="0"/>
              </a:rPr>
              <a:pPr/>
              <a:t>29</a:t>
            </a:fld>
            <a:endParaRPr lang="en-US"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0BB84749-07F4-45E0-965A-AE55B24255F4}" type="slidenum">
              <a:rPr lang="en-US" smtClean="0">
                <a:latin typeface="Arial" pitchFamily="34" charset="0"/>
              </a:rPr>
              <a:pPr/>
              <a:t>30</a:t>
            </a:fld>
            <a:endParaRPr lang="en-US" smtClean="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EF69363-EF2D-4215-8F35-DDC6AC7B5087}" type="slidenum">
              <a:rPr lang="en-US" smtClean="0">
                <a:latin typeface="Arial" pitchFamily="34" charset="0"/>
              </a:rPr>
              <a:pPr/>
              <a:t>9</a:t>
            </a:fld>
            <a:endParaRPr lang="en-US"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5C7EC7E-4B9C-49BA-A95A-6642C4E1A1DF}" type="slidenum">
              <a:rPr lang="en-US" smtClean="0">
                <a:latin typeface="Arial" pitchFamily="34" charset="0"/>
              </a:rPr>
              <a:pPr/>
              <a:t>22</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5C7EC7E-4B9C-49BA-A95A-6642C4E1A1DF}" type="slidenum">
              <a:rPr lang="en-US" smtClean="0">
                <a:latin typeface="Arial" pitchFamily="34" charset="0"/>
              </a:rPr>
              <a:pPr/>
              <a:t>25</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7866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19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16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8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3317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8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61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5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2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083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59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1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7429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6039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750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6306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306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68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893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4135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513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061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32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4002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014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7402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320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516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503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29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19270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1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9/22/2011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8495978" y="4942417"/>
            <a:ext cx="707245" cy="230832"/>
          </a:xfrm>
          <a:prstGeom prst="rect">
            <a:avLst/>
          </a:prstGeom>
          <a:noFill/>
        </p:spPr>
        <p:txBody>
          <a:bodyPr wrap="none" rtlCol="0">
            <a:spAutoFit/>
          </a:bodyPr>
          <a:lstStyle/>
          <a:p>
            <a:r>
              <a:rPr lang="en-US" sz="900" dirty="0" smtClean="0">
                <a:solidFill>
                  <a:prstClr val="black"/>
                </a:solidFill>
              </a:rPr>
              <a:t>Andrew Ng</a:t>
            </a:r>
            <a:endParaRPr lang="en-US" sz="900" dirty="0">
              <a:solidFill>
                <a:prstClr val="black"/>
              </a:solidFill>
            </a:endParaRPr>
          </a:p>
        </p:txBody>
      </p:sp>
    </p:spTree>
    <p:extLst>
      <p:ext uri="{BB962C8B-B14F-4D97-AF65-F5344CB8AC3E}">
        <p14:creationId xmlns:p14="http://schemas.microsoft.com/office/powerpoint/2010/main"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9/22/2011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2.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chart" Target="../charts/chart1.xml"/><Relationship Id="rId1" Type="http://schemas.openxmlformats.org/officeDocument/2006/relationships/slideLayout" Target="../slideLayouts/slideLayout43.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7.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15.emf"/><Relationship Id="rId4" Type="http://schemas.openxmlformats.org/officeDocument/2006/relationships/customXml" Target="../ink/ink8.xml"/></Relationships>
</file>

<file path=ppt/slides/_rels/slide2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png"/><Relationship Id="rId1" Type="http://schemas.openxmlformats.org/officeDocument/2006/relationships/slideLayout" Target="../slideLayouts/slideLayout38.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21.emf"/><Relationship Id="rId4" Type="http://schemas.openxmlformats.org/officeDocument/2006/relationships/customXml" Target="../ink/ink10.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chart" Target="../charts/chart2.xml"/><Relationship Id="rId11" Type="http://schemas.openxmlformats.org/officeDocument/2006/relationships/customXml" Target="../ink/ink11.xml"/><Relationship Id="rId5" Type="http://schemas.openxmlformats.org/officeDocument/2006/relationships/image" Target="../media/image24.png"/><Relationship Id="rId10"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audio" Target="file:///C:\Users\ang\cs229a\lectures-slides\ica-audio\speakermusic-separated1.wav" TargetMode="External"/><Relationship Id="rId13" Type="http://schemas.openxmlformats.org/officeDocument/2006/relationships/image" Target="../media/image33.png"/><Relationship Id="rId3" Type="http://schemas.openxmlformats.org/officeDocument/2006/relationships/audio" Target="file:///C:\Users\ang\cs229a\lectures-slides\ica-audio\twospeakers-separated1.wav" TargetMode="External"/><Relationship Id="rId7" Type="http://schemas.openxmlformats.org/officeDocument/2006/relationships/audio" Target="file:///C:\Users\ang\cs229a\lectures-slides\ica-audio\speakermusic-separated2.wav" TargetMode="External"/><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audio" Target="file:///C:\Users\ang\cs229a\lectures-slides\ica-audio\twospeakers-mixed2.wav" TargetMode="External"/><Relationship Id="rId16" Type="http://schemas.openxmlformats.org/officeDocument/2006/relationships/image" Target="../media/image36.png"/><Relationship Id="rId1" Type="http://schemas.openxmlformats.org/officeDocument/2006/relationships/audio" Target="file:///C:\Users\ang\cs229a\lectures-slides\ica-audio\twospeakers-mixed1.wav" TargetMode="External"/><Relationship Id="rId6" Type="http://schemas.openxmlformats.org/officeDocument/2006/relationships/audio" Target="file:///C:\Users\ang\cs229a\lectures-slides\ica-audio\speakermusic-mixed2.wav" TargetMode="External"/><Relationship Id="rId11" Type="http://schemas.openxmlformats.org/officeDocument/2006/relationships/image" Target="../media/image31.png"/><Relationship Id="rId5" Type="http://schemas.openxmlformats.org/officeDocument/2006/relationships/audio" Target="file:///C:\Users\ang\cs229a\lectures-slides\ica-audio\speakermusic-mixed1.wav" TargetMode="External"/><Relationship Id="rId15" Type="http://schemas.openxmlformats.org/officeDocument/2006/relationships/image" Target="../media/image35.png"/><Relationship Id="rId10" Type="http://schemas.openxmlformats.org/officeDocument/2006/relationships/notesSlide" Target="../notesSlides/notesSlide13.xml"/><Relationship Id="rId4" Type="http://schemas.openxmlformats.org/officeDocument/2006/relationships/audio" Target="file:///C:\Users\ang\cs229a\lectures-slides\ica-audio\twospeakers-separated2.wav" TargetMode="External"/><Relationship Id="rId9" Type="http://schemas.openxmlformats.org/officeDocument/2006/relationships/slideLayout" Target="../slideLayouts/slideLayout38.xml"/><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38.emf"/></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13.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038350"/>
            <a:ext cx="4495800" cy="1625589"/>
          </a:xfrm>
        </p:spPr>
        <p:txBody>
          <a:bodyPr>
            <a:noAutofit/>
          </a:bodyPr>
          <a:lstStyle/>
          <a:p>
            <a:pPr algn="l"/>
            <a:r>
              <a:rPr lang="en-US" sz="6000" dirty="0" smtClean="0">
                <a:solidFill>
                  <a:schemeClr val="tx1">
                    <a:lumMod val="75000"/>
                    <a:lumOff val="25000"/>
                  </a:schemeClr>
                </a:solidFill>
              </a:rPr>
              <a:t>Welcome</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26063" y="2774949"/>
            <a:ext cx="6553200" cy="369332"/>
          </a:xfrm>
          <a:prstGeom prst="rect">
            <a:avLst/>
          </a:prstGeom>
        </p:spPr>
        <p:txBody>
          <a:bodyPr wrap="square">
            <a:spAutoFit/>
          </a:bodyPr>
          <a:lstStyle/>
          <a:p>
            <a:r>
              <a:rPr lang="en-US" dirty="0" smtClean="0">
                <a:solidFill>
                  <a:prstClr val="black"/>
                </a:solidFill>
              </a:rPr>
              <a:t>Classifying emails as spam or not spam. </a:t>
            </a:r>
          </a:p>
        </p:txBody>
      </p:sp>
      <p:sp>
        <p:nvSpPr>
          <p:cNvPr id="22" name="Rectangle 21"/>
          <p:cNvSpPr/>
          <p:nvPr/>
        </p:nvSpPr>
        <p:spPr>
          <a:xfrm>
            <a:off x="1126062" y="3232149"/>
            <a:ext cx="7789337" cy="369332"/>
          </a:xfrm>
          <a:prstGeom prst="rect">
            <a:avLst/>
          </a:prstGeom>
        </p:spPr>
        <p:txBody>
          <a:bodyPr wrap="square">
            <a:spAutoFit/>
          </a:bodyPr>
          <a:lstStyle/>
          <a:p>
            <a:r>
              <a:rPr lang="en-US" dirty="0" smtClean="0">
                <a:solidFill>
                  <a:prstClr val="black"/>
                </a:solidFill>
              </a:rPr>
              <a:t>Watching you label emails as spam or not spam. </a:t>
            </a:r>
          </a:p>
        </p:txBody>
      </p:sp>
      <p:sp>
        <p:nvSpPr>
          <p:cNvPr id="23" name="Rectangle 22"/>
          <p:cNvSpPr/>
          <p:nvPr/>
        </p:nvSpPr>
        <p:spPr>
          <a:xfrm>
            <a:off x="1126063" y="3689349"/>
            <a:ext cx="7620000" cy="369332"/>
          </a:xfrm>
          <a:prstGeom prst="rect">
            <a:avLst/>
          </a:prstGeom>
        </p:spPr>
        <p:txBody>
          <a:bodyPr wrap="square">
            <a:spAutoFit/>
          </a:bodyPr>
          <a:lstStyle/>
          <a:p>
            <a:r>
              <a:rPr lang="en-US" dirty="0" smtClean="0">
                <a:solidFill>
                  <a:prstClr val="black"/>
                </a:solidFill>
              </a:rPr>
              <a:t>The number (or fraction) of emails correctly classified as spam/not spam. </a:t>
            </a:r>
            <a:endParaRPr lang="en-US" dirty="0">
              <a:solidFill>
                <a:prstClr val="black"/>
              </a:solidFill>
            </a:endParaRPr>
          </a:p>
        </p:txBody>
      </p:sp>
      <p:sp>
        <p:nvSpPr>
          <p:cNvPr id="24" name="Rectangle 23"/>
          <p:cNvSpPr/>
          <p:nvPr/>
        </p:nvSpPr>
        <p:spPr>
          <a:xfrm>
            <a:off x="1126063" y="4163483"/>
            <a:ext cx="6553200" cy="369332"/>
          </a:xfrm>
          <a:prstGeom prst="rect">
            <a:avLst/>
          </a:prstGeom>
        </p:spPr>
        <p:txBody>
          <a:bodyPr wrap="square">
            <a:spAutoFit/>
          </a:bodyPr>
          <a:lstStyle/>
          <a:p>
            <a:r>
              <a:rPr lang="en-US" dirty="0" smtClean="0">
                <a:solidFill>
                  <a:prstClr val="black"/>
                </a:solidFill>
              </a:rPr>
              <a:t>None of the above—this is not a machine learning problem.</a:t>
            </a:r>
          </a:p>
        </p:txBody>
      </p:sp>
      <p:sp>
        <p:nvSpPr>
          <p:cNvPr id="6" name="TextBox 5"/>
          <p:cNvSpPr txBox="1"/>
          <p:nvPr/>
        </p:nvSpPr>
        <p:spPr>
          <a:xfrm>
            <a:off x="228600" y="1200150"/>
            <a:ext cx="8365063" cy="1569660"/>
          </a:xfrm>
          <a:prstGeom prst="rect">
            <a:avLst/>
          </a:prstGeom>
          <a:noFill/>
        </p:spPr>
        <p:txBody>
          <a:bodyPr wrap="square" rtlCol="0">
            <a:spAutoFit/>
          </a:bodyPr>
          <a:lstStyle/>
          <a:p>
            <a:r>
              <a:rPr lang="en-US" sz="2400" dirty="0" smtClean="0"/>
              <a:t>Suppose your email program watches which emails you do or do not mark as spam, and based on that learns how to better filter spam.  What is the task T in this setting? </a:t>
            </a:r>
          </a:p>
          <a:p>
            <a:endParaRPr lang="en-US" sz="2400" dirty="0">
              <a:solidFill>
                <a:prstClr val="black"/>
              </a:solidFill>
            </a:endParaRPr>
          </a:p>
        </p:txBody>
      </p:sp>
      <p:sp>
        <p:nvSpPr>
          <p:cNvPr id="8" name="TextBox 7"/>
          <p:cNvSpPr txBox="1"/>
          <p:nvPr/>
        </p:nvSpPr>
        <p:spPr>
          <a:xfrm>
            <a:off x="685800" y="209550"/>
            <a:ext cx="7696200" cy="1015663"/>
          </a:xfrm>
          <a:prstGeom prst="rect">
            <a:avLst/>
          </a:prstGeom>
          <a:noFill/>
        </p:spPr>
        <p:txBody>
          <a:bodyPr wrap="square" rtlCol="0">
            <a:spAutoFit/>
          </a:bodyPr>
          <a:lstStyle/>
          <a:p>
            <a:r>
              <a:rPr lang="en-US" sz="2000" dirty="0" smtClean="0">
                <a:solidFill>
                  <a:schemeClr val="accent1"/>
                </a:solidFill>
              </a:rPr>
              <a:t>“A computer program is said to </a:t>
            </a:r>
            <a:r>
              <a:rPr lang="en-US" sz="2000" i="1" dirty="0" smtClean="0">
                <a:solidFill>
                  <a:schemeClr val="accent1"/>
                </a:solidFill>
              </a:rPr>
              <a:t>learn</a:t>
            </a:r>
            <a:r>
              <a:rPr lang="en-US" sz="2000" dirty="0" smtClean="0">
                <a:solidFill>
                  <a:schemeClr val="accent1"/>
                </a:solidFill>
              </a:rPr>
              <a:t> from experience E with respect to some task T and some performance measure P, if its performance on T, as measured by P, improves with experience E.”</a:t>
            </a:r>
          </a:p>
        </p:txBody>
      </p:sp>
      <p:grpSp>
        <p:nvGrpSpPr>
          <p:cNvPr id="11" name="Group 10"/>
          <p:cNvGrpSpPr/>
          <p:nvPr/>
        </p:nvGrpSpPr>
        <p:grpSpPr>
          <a:xfrm>
            <a:off x="914400" y="590550"/>
            <a:ext cx="6621632" cy="4191000"/>
            <a:chOff x="914400" y="590550"/>
            <a:chExt cx="6621632" cy="4191000"/>
          </a:xfrm>
        </p:grpSpPr>
        <p:pic>
          <p:nvPicPr>
            <p:cNvPr id="3074" name="Picture 2" descr="C:\Users\ang\Desktop\Noname.png"/>
            <p:cNvPicPr>
              <a:picLocks noChangeAspect="1" noChangeArrowheads="1"/>
            </p:cNvPicPr>
            <p:nvPr/>
          </p:nvPicPr>
          <p:blipFill>
            <a:blip r:embed="rId3" cstate="print"/>
            <a:srcRect/>
            <a:stretch>
              <a:fillRect/>
            </a:stretch>
          </p:blipFill>
          <p:spPr bwMode="auto">
            <a:xfrm>
              <a:off x="914400" y="590550"/>
              <a:ext cx="6621632" cy="4191000"/>
            </a:xfrm>
            <a:prstGeom prst="rect">
              <a:avLst/>
            </a:prstGeom>
            <a:noFill/>
          </p:spPr>
        </p:pic>
        <p:sp>
          <p:nvSpPr>
            <p:cNvPr id="10" name="Rectangle 9"/>
            <p:cNvSpPr/>
            <p:nvPr/>
          </p:nvSpPr>
          <p:spPr>
            <a:xfrm>
              <a:off x="2743200" y="3181350"/>
              <a:ext cx="30480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328320" y="572040"/>
              <a:ext cx="8104680" cy="4049640"/>
            </p14:xfrm>
          </p:contentPart>
        </mc:Choice>
        <mc:Fallback>
          <p:pic>
            <p:nvPicPr>
              <p:cNvPr id="2" name="Ink 1"/>
              <p:cNvPicPr/>
              <p:nvPr/>
            </p:nvPicPr>
            <p:blipFill>
              <a:blip r:embed="rId5"/>
              <a:stretch>
                <a:fillRect/>
              </a:stretch>
            </p:blipFill>
            <p:spPr>
              <a:xfrm>
                <a:off x="318240" y="562320"/>
                <a:ext cx="8121240" cy="4068360"/>
              </a:xfrm>
              <a:prstGeom prst="rect">
                <a:avLst/>
              </a:prstGeom>
            </p:spPr>
          </p:pic>
        </mc:Fallback>
      </mc:AlternateContent>
    </p:spTree>
    <p:extLst>
      <p:ext uri="{BB962C8B-B14F-4D97-AF65-F5344CB8AC3E}">
        <p14:creationId xmlns:p14="http://schemas.microsoft.com/office/powerpoint/2010/main" val="31294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3394472"/>
          </a:xfrm>
        </p:spPr>
        <p:txBody>
          <a:bodyPr>
            <a:noAutofit/>
          </a:bodyPr>
          <a:lstStyle/>
          <a:p>
            <a:pPr>
              <a:buNone/>
            </a:pPr>
            <a:r>
              <a:rPr lang="en-US" dirty="0" smtClean="0"/>
              <a:t>Machine learning algorithms:</a:t>
            </a:r>
          </a:p>
          <a:p>
            <a:pPr>
              <a:buFontTx/>
              <a:buChar char="-"/>
            </a:pPr>
            <a:r>
              <a:rPr lang="en-US" dirty="0" smtClean="0"/>
              <a:t>Supervised learning</a:t>
            </a:r>
          </a:p>
          <a:p>
            <a:pPr>
              <a:buFontTx/>
              <a:buChar char="-"/>
            </a:pPr>
            <a:r>
              <a:rPr lang="en-US" dirty="0" smtClean="0"/>
              <a:t>Unsupervised learning</a:t>
            </a:r>
          </a:p>
          <a:p>
            <a:pPr>
              <a:buFontTx/>
              <a:buChar char="-"/>
            </a:pPr>
            <a:endParaRPr lang="en-US" sz="1200" dirty="0" smtClean="0"/>
          </a:p>
          <a:p>
            <a:pPr>
              <a:buNone/>
            </a:pPr>
            <a:r>
              <a:rPr lang="en-US" dirty="0" smtClean="0"/>
              <a:t>Others: Reinforcement learning, recommender systems. </a:t>
            </a:r>
          </a:p>
          <a:p>
            <a:pPr>
              <a:buNone/>
            </a:pPr>
            <a:endParaRPr lang="en-US" sz="1400" dirty="0" smtClean="0"/>
          </a:p>
          <a:p>
            <a:pPr>
              <a:buNone/>
            </a:pPr>
            <a:r>
              <a:rPr lang="en-US" dirty="0" smtClean="0"/>
              <a:t>Also talk about: Practical advice for applying learning algorithms. </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921600" y="1166040"/>
              <a:ext cx="7440120" cy="3591360"/>
            </p14:xfrm>
          </p:contentPart>
        </mc:Choice>
        <mc:Fallback>
          <p:pic>
            <p:nvPicPr>
              <p:cNvPr id="2" name="Ink 1"/>
              <p:cNvPicPr/>
              <p:nvPr/>
            </p:nvPicPr>
            <p:blipFill>
              <a:blip r:embed="rId3"/>
              <a:stretch>
                <a:fillRect/>
              </a:stretch>
            </p:blipFill>
            <p:spPr>
              <a:xfrm>
                <a:off x="915480" y="1156680"/>
                <a:ext cx="7450920" cy="361116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016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5105400" cy="1625589"/>
          </a:xfrm>
        </p:spPr>
        <p:txBody>
          <a:bodyPr>
            <a:noAutofit/>
          </a:bodyPr>
          <a:lstStyle/>
          <a:p>
            <a:pPr algn="l"/>
            <a:r>
              <a:rPr lang="en-US" sz="6000" dirty="0" smtClean="0">
                <a:solidFill>
                  <a:schemeClr val="tx1">
                    <a:lumMod val="75000"/>
                    <a:lumOff val="25000"/>
                  </a:schemeClr>
                </a:solidFill>
              </a:rPr>
              <a:t>Supervised Learning</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02448574"/>
              </p:ext>
            </p:extLst>
          </p:nvPr>
        </p:nvGraphicFramePr>
        <p:xfrm>
          <a:off x="1673008" y="742950"/>
          <a:ext cx="5541170" cy="2621504"/>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381000" y="285750"/>
            <a:ext cx="82296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smtClean="0"/>
              <a:t>Housing price prediction. </a:t>
            </a:r>
            <a:endParaRPr lang="en-US" sz="2800" dirty="0"/>
          </a:p>
        </p:txBody>
      </p:sp>
      <p:sp>
        <p:nvSpPr>
          <p:cNvPr id="8" name="TextBox 7"/>
          <p:cNvSpPr txBox="1"/>
          <p:nvPr/>
        </p:nvSpPr>
        <p:spPr>
          <a:xfrm>
            <a:off x="838200" y="1571004"/>
            <a:ext cx="1013740" cy="646331"/>
          </a:xfrm>
          <a:prstGeom prst="rect">
            <a:avLst/>
          </a:prstGeom>
          <a:noFill/>
        </p:spPr>
        <p:txBody>
          <a:bodyPr vert="horz" wrap="none" rtlCol="0">
            <a:spAutoFit/>
          </a:bodyPr>
          <a:lstStyle/>
          <a:p>
            <a:pPr algn="ctr"/>
            <a:r>
              <a:rPr lang="en-US" dirty="0" smtClean="0"/>
              <a:t>Price ($) </a:t>
            </a:r>
          </a:p>
          <a:p>
            <a:pPr algn="ctr"/>
            <a:r>
              <a:rPr lang="en-US" dirty="0" smtClean="0"/>
              <a:t>in 1000’s</a:t>
            </a:r>
            <a:endParaRPr lang="en-US" dirty="0"/>
          </a:p>
        </p:txBody>
      </p:sp>
      <p:sp>
        <p:nvSpPr>
          <p:cNvPr id="9" name="TextBox 8"/>
          <p:cNvSpPr txBox="1"/>
          <p:nvPr/>
        </p:nvSpPr>
        <p:spPr>
          <a:xfrm>
            <a:off x="4043452" y="3341028"/>
            <a:ext cx="1328249" cy="369332"/>
          </a:xfrm>
          <a:prstGeom prst="rect">
            <a:avLst/>
          </a:prstGeom>
          <a:noFill/>
        </p:spPr>
        <p:txBody>
          <a:bodyPr vert="horz" wrap="none" rtlCol="0">
            <a:spAutoFit/>
          </a:bodyPr>
          <a:lstStyle/>
          <a:p>
            <a:pPr algn="ctr"/>
            <a:r>
              <a:rPr lang="en-US" dirty="0" smtClean="0"/>
              <a:t>Size </a:t>
            </a:r>
            <a:r>
              <a:rPr lang="en-US" dirty="0" smtClean="0"/>
              <a:t>in </a:t>
            </a:r>
            <a:r>
              <a:rPr lang="en-US" dirty="0" smtClean="0"/>
              <a:t>feet</a:t>
            </a:r>
            <a:r>
              <a:rPr lang="en-US" baseline="30000" dirty="0" smtClean="0"/>
              <a:t>2</a:t>
            </a:r>
            <a:r>
              <a:rPr lang="en-US" dirty="0" smtClean="0"/>
              <a:t> </a:t>
            </a:r>
            <a:endParaRPr lang="en-US" dirty="0"/>
          </a:p>
        </p:txBody>
      </p:sp>
      <p:sp>
        <p:nvSpPr>
          <p:cNvPr id="10" name="Content Placeholder 2"/>
          <p:cNvSpPr txBox="1">
            <a:spLocks/>
          </p:cNvSpPr>
          <p:nvPr/>
        </p:nvSpPr>
        <p:spPr>
          <a:xfrm>
            <a:off x="4800600" y="3934196"/>
            <a:ext cx="41148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u="sng" dirty="0" smtClean="0"/>
              <a:t>Regression:</a:t>
            </a:r>
            <a:r>
              <a:rPr lang="en-US" sz="2400" dirty="0" smtClean="0"/>
              <a:t> </a:t>
            </a:r>
            <a:r>
              <a:rPr lang="en-US" sz="2400" dirty="0" smtClean="0"/>
              <a:t>Predict </a:t>
            </a:r>
            <a:r>
              <a:rPr lang="en-US" sz="2400" dirty="0" smtClean="0"/>
              <a:t>continuous valued output (price)</a:t>
            </a:r>
            <a:endParaRPr lang="en-US" sz="2400" dirty="0"/>
          </a:p>
        </p:txBody>
      </p:sp>
      <p:sp>
        <p:nvSpPr>
          <p:cNvPr id="11" name="Content Placeholder 2"/>
          <p:cNvSpPr txBox="1">
            <a:spLocks/>
          </p:cNvSpPr>
          <p:nvPr/>
        </p:nvSpPr>
        <p:spPr>
          <a:xfrm>
            <a:off x="381000" y="3934196"/>
            <a:ext cx="41148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u="sng" dirty="0" smtClean="0"/>
              <a:t>Supervised Learning</a:t>
            </a:r>
          </a:p>
          <a:p>
            <a:pPr>
              <a:buFont typeface="Arial" pitchFamily="34" charset="0"/>
              <a:buNone/>
            </a:pPr>
            <a:r>
              <a:rPr lang="en-US" sz="2400" dirty="0" smtClean="0"/>
              <a:t>“right answers” given</a:t>
            </a:r>
            <a:endParaRPr lang="en-US" sz="2400" dirty="0"/>
          </a:p>
        </p:txBody>
      </p:sp>
      <p:cxnSp>
        <p:nvCxnSpPr>
          <p:cNvPr id="13" name="Straight Connector 12"/>
          <p:cNvCxnSpPr/>
          <p:nvPr/>
        </p:nvCxnSpPr>
        <p:spPr>
          <a:xfrm>
            <a:off x="4495800" y="401955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442440" y="972720"/>
              <a:ext cx="8247960" cy="3877560"/>
            </p14:xfrm>
          </p:contentPart>
        </mc:Choice>
        <mc:Fallback>
          <p:pic>
            <p:nvPicPr>
              <p:cNvPr id="3" name="Ink 2"/>
              <p:cNvPicPr/>
              <p:nvPr/>
            </p:nvPicPr>
            <p:blipFill>
              <a:blip r:embed="rId4"/>
              <a:stretch>
                <a:fillRect/>
              </a:stretch>
            </p:blipFill>
            <p:spPr>
              <a:xfrm>
                <a:off x="434880" y="964080"/>
                <a:ext cx="8259120" cy="3895920"/>
              </a:xfrm>
              <a:prstGeom prst="rect">
                <a:avLst/>
              </a:prstGeom>
            </p:spPr>
          </p:pic>
        </mc:Fallback>
      </mc:AlternateContent>
    </p:spTree>
    <p:extLst>
      <p:ext uri="{BB962C8B-B14F-4D97-AF65-F5344CB8AC3E}">
        <p14:creationId xmlns:p14="http://schemas.microsoft.com/office/powerpoint/2010/main" val="31822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38150"/>
            <a:ext cx="8229600" cy="3394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mtClean="0"/>
              <a:t>Breast cancer (malignant, benign)</a:t>
            </a:r>
            <a:endParaRPr lang="en-US" dirty="0"/>
          </a:p>
        </p:txBody>
      </p:sp>
      <p:sp>
        <p:nvSpPr>
          <p:cNvPr id="5" name="Content Placeholder 2"/>
          <p:cNvSpPr txBox="1">
            <a:spLocks/>
          </p:cNvSpPr>
          <p:nvPr/>
        </p:nvSpPr>
        <p:spPr>
          <a:xfrm>
            <a:off x="6858000" y="1167245"/>
            <a:ext cx="2148444"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u="sng" dirty="0" smtClean="0"/>
              <a:t>Classification</a:t>
            </a:r>
          </a:p>
          <a:p>
            <a:pPr marL="0" indent="0">
              <a:buFont typeface="Arial" pitchFamily="34" charset="0"/>
              <a:buNone/>
            </a:pPr>
            <a:r>
              <a:rPr lang="en-US" sz="2400" dirty="0" smtClean="0"/>
              <a:t>Discrete valued output (0 or 1)</a:t>
            </a:r>
            <a:endParaRPr lang="en-US" sz="2400" dirty="0"/>
          </a:p>
        </p:txBody>
      </p:sp>
      <p:cxnSp>
        <p:nvCxnSpPr>
          <p:cNvPr id="6" name="Straight Connector 5"/>
          <p:cNvCxnSpPr/>
          <p:nvPr/>
        </p:nvCxnSpPr>
        <p:spPr>
          <a:xfrm>
            <a:off x="6781800" y="1252599"/>
            <a:ext cx="0" cy="2353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45673" y="1056904"/>
            <a:ext cx="1" cy="1972046"/>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7376" y="2571750"/>
            <a:ext cx="4945824" cy="0"/>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00200" y="1581150"/>
            <a:ext cx="2667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604902" y="3943350"/>
            <a:ext cx="4948298" cy="0"/>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306" y="1902393"/>
            <a:ext cx="1243738" cy="369332"/>
          </a:xfrm>
          <a:prstGeom prst="rect">
            <a:avLst/>
          </a:prstGeom>
          <a:noFill/>
        </p:spPr>
        <p:txBody>
          <a:bodyPr vert="horz" wrap="none" rtlCol="0">
            <a:spAutoFit/>
          </a:bodyPr>
          <a:lstStyle/>
          <a:p>
            <a:pPr algn="ctr"/>
            <a:r>
              <a:rPr lang="en-US" dirty="0" smtClean="0"/>
              <a:t>Malignant?</a:t>
            </a:r>
            <a:endParaRPr lang="en-US" dirty="0"/>
          </a:p>
        </p:txBody>
      </p:sp>
      <p:sp>
        <p:nvSpPr>
          <p:cNvPr id="31" name="TextBox 30"/>
          <p:cNvSpPr txBox="1"/>
          <p:nvPr/>
        </p:nvSpPr>
        <p:spPr>
          <a:xfrm>
            <a:off x="1163118" y="1416875"/>
            <a:ext cx="513282" cy="338554"/>
          </a:xfrm>
          <a:prstGeom prst="rect">
            <a:avLst/>
          </a:prstGeom>
          <a:noFill/>
        </p:spPr>
        <p:txBody>
          <a:bodyPr vert="horz" wrap="none" rtlCol="0">
            <a:spAutoFit/>
          </a:bodyPr>
          <a:lstStyle/>
          <a:p>
            <a:pPr algn="ctr"/>
            <a:r>
              <a:rPr lang="en-US" sz="1600" dirty="0" smtClean="0"/>
              <a:t>1(Y)</a:t>
            </a:r>
            <a:endParaRPr lang="en-US" sz="1600" dirty="0"/>
          </a:p>
        </p:txBody>
      </p:sp>
      <p:sp>
        <p:nvSpPr>
          <p:cNvPr id="32" name="TextBox 31"/>
          <p:cNvSpPr txBox="1"/>
          <p:nvPr/>
        </p:nvSpPr>
        <p:spPr>
          <a:xfrm>
            <a:off x="1146287" y="2409346"/>
            <a:ext cx="546945" cy="338554"/>
          </a:xfrm>
          <a:prstGeom prst="rect">
            <a:avLst/>
          </a:prstGeom>
          <a:noFill/>
        </p:spPr>
        <p:txBody>
          <a:bodyPr vert="horz" wrap="none" rtlCol="0">
            <a:spAutoFit/>
          </a:bodyPr>
          <a:lstStyle/>
          <a:p>
            <a:pPr algn="ctr"/>
            <a:r>
              <a:rPr lang="en-US" sz="1600" dirty="0" smtClean="0"/>
              <a:t>0(N)</a:t>
            </a:r>
            <a:endParaRPr lang="en-US" sz="1600" dirty="0"/>
          </a:p>
        </p:txBody>
      </p:sp>
      <p:sp>
        <p:nvSpPr>
          <p:cNvPr id="33" name="TextBox 32"/>
          <p:cNvSpPr txBox="1"/>
          <p:nvPr/>
        </p:nvSpPr>
        <p:spPr>
          <a:xfrm>
            <a:off x="3581400" y="2735818"/>
            <a:ext cx="1203920" cy="369332"/>
          </a:xfrm>
          <a:prstGeom prst="rect">
            <a:avLst/>
          </a:prstGeom>
          <a:noFill/>
        </p:spPr>
        <p:txBody>
          <a:bodyPr vert="horz" wrap="none" rtlCol="0">
            <a:spAutoFit/>
          </a:bodyPr>
          <a:lstStyle/>
          <a:p>
            <a:pPr algn="ctr"/>
            <a:r>
              <a:rPr lang="en-US" dirty="0" smtClean="0"/>
              <a:t>Tumor Size</a:t>
            </a:r>
            <a:endParaRPr lang="en-US" dirty="0"/>
          </a:p>
        </p:txBody>
      </p:sp>
      <p:sp>
        <p:nvSpPr>
          <p:cNvPr id="37" name="TextBox 36"/>
          <p:cNvSpPr txBox="1"/>
          <p:nvPr/>
        </p:nvSpPr>
        <p:spPr>
          <a:xfrm>
            <a:off x="3581400" y="4107418"/>
            <a:ext cx="1203920" cy="369332"/>
          </a:xfrm>
          <a:prstGeom prst="rect">
            <a:avLst/>
          </a:prstGeom>
          <a:noFill/>
        </p:spPr>
        <p:txBody>
          <a:bodyPr vert="horz" wrap="none" rtlCol="0">
            <a:spAutoFit/>
          </a:bodyPr>
          <a:lstStyle/>
          <a:p>
            <a:pPr algn="ctr"/>
            <a:r>
              <a:rPr lang="en-US" dirty="0" smtClean="0"/>
              <a:t>Tumor Size</a:t>
            </a:r>
            <a:endParaRPr lang="en-US"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28240" y="1187280"/>
              <a:ext cx="8647920" cy="3333960"/>
            </p14:xfrm>
          </p:contentPart>
        </mc:Choice>
        <mc:Fallback>
          <p:pic>
            <p:nvPicPr>
              <p:cNvPr id="2" name="Ink 1"/>
              <p:cNvPicPr/>
              <p:nvPr/>
            </p:nvPicPr>
            <p:blipFill>
              <a:blip r:embed="rId3"/>
              <a:stretch>
                <a:fillRect/>
              </a:stretch>
            </p:blipFill>
            <p:spPr>
              <a:xfrm>
                <a:off x="220680" y="1178280"/>
                <a:ext cx="8666280" cy="3352320"/>
              </a:xfrm>
              <a:prstGeom prst="rect">
                <a:avLst/>
              </a:prstGeom>
            </p:spPr>
          </p:pic>
        </mc:Fallback>
      </mc:AlternateContent>
    </p:spTree>
    <p:extLst>
      <p:ext uri="{BB962C8B-B14F-4D97-AF65-F5344CB8AC3E}">
        <p14:creationId xmlns:p14="http://schemas.microsoft.com/office/powerpoint/2010/main" val="17667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V="1">
            <a:off x="1125473" y="1123950"/>
            <a:ext cx="0" cy="272553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961095" y="3697084"/>
            <a:ext cx="3598285"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01659" y="3934572"/>
            <a:ext cx="1317155" cy="400110"/>
          </a:xfrm>
          <a:prstGeom prst="rect">
            <a:avLst/>
          </a:prstGeom>
          <a:noFill/>
        </p:spPr>
        <p:txBody>
          <a:bodyPr wrap="none" rtlCol="0">
            <a:spAutoFit/>
          </a:bodyPr>
          <a:lstStyle/>
          <a:p>
            <a:r>
              <a:rPr lang="en-US" sz="2000" dirty="0" smtClean="0"/>
              <a:t>Tumor Size</a:t>
            </a:r>
            <a:endParaRPr lang="en-US" sz="2000" baseline="-25000" dirty="0"/>
          </a:p>
        </p:txBody>
      </p:sp>
      <p:sp>
        <p:nvSpPr>
          <p:cNvPr id="5" name="TextBox 4"/>
          <p:cNvSpPr txBox="1"/>
          <p:nvPr/>
        </p:nvSpPr>
        <p:spPr>
          <a:xfrm>
            <a:off x="381000" y="2306203"/>
            <a:ext cx="580095" cy="400110"/>
          </a:xfrm>
          <a:prstGeom prst="rect">
            <a:avLst/>
          </a:prstGeom>
          <a:noFill/>
        </p:spPr>
        <p:txBody>
          <a:bodyPr wrap="none" rtlCol="0">
            <a:spAutoFit/>
          </a:bodyPr>
          <a:lstStyle/>
          <a:p>
            <a:r>
              <a:rPr lang="en-US" sz="2000" dirty="0" smtClean="0"/>
              <a:t>Age</a:t>
            </a:r>
            <a:endParaRPr lang="en-US" sz="2000" baseline="-25000" dirty="0"/>
          </a:p>
        </p:txBody>
      </p:sp>
      <p:sp>
        <p:nvSpPr>
          <p:cNvPr id="7" name="Content Placeholder 2"/>
          <p:cNvSpPr txBox="1">
            <a:spLocks/>
          </p:cNvSpPr>
          <p:nvPr/>
        </p:nvSpPr>
        <p:spPr>
          <a:xfrm>
            <a:off x="4783073" y="1123950"/>
            <a:ext cx="40386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800" dirty="0" smtClean="0"/>
              <a:t>Clump Thickness</a:t>
            </a:r>
          </a:p>
          <a:p>
            <a:pPr>
              <a:buFontTx/>
              <a:buChar char="-"/>
            </a:pPr>
            <a:r>
              <a:rPr lang="en-US" sz="2800" dirty="0" smtClean="0"/>
              <a:t>Uniformity of Cell Size</a:t>
            </a:r>
          </a:p>
          <a:p>
            <a:pPr>
              <a:buFontTx/>
              <a:buChar char="-"/>
            </a:pPr>
            <a:r>
              <a:rPr lang="en-US" sz="2800" dirty="0" smtClean="0"/>
              <a:t>Uniformity of Cell Shape</a:t>
            </a:r>
          </a:p>
          <a:p>
            <a:pPr marL="0" indent="0">
              <a:buNone/>
            </a:pPr>
            <a:r>
              <a:rPr lang="en-US" sz="2800" dirty="0" smtClean="0"/>
              <a:t>…</a:t>
            </a: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392400" y="1330560"/>
              <a:ext cx="8519400" cy="2990520"/>
            </p14:xfrm>
          </p:contentPart>
        </mc:Choice>
        <mc:Fallback>
          <p:pic>
            <p:nvPicPr>
              <p:cNvPr id="6" name="Ink 5"/>
              <p:cNvPicPr/>
              <p:nvPr/>
            </p:nvPicPr>
            <p:blipFill>
              <a:blip r:embed="rId3"/>
              <a:stretch>
                <a:fillRect/>
              </a:stretch>
            </p:blipFill>
            <p:spPr>
              <a:xfrm>
                <a:off x="383760" y="1328040"/>
                <a:ext cx="8534160" cy="3001320"/>
              </a:xfrm>
              <a:prstGeom prst="rect">
                <a:avLst/>
              </a:prstGeom>
            </p:spPr>
          </p:pic>
        </mc:Fallback>
      </mc:AlternateContent>
    </p:spTree>
    <p:extLst>
      <p:ext uri="{BB962C8B-B14F-4D97-AF65-F5344CB8AC3E}">
        <p14:creationId xmlns:p14="http://schemas.microsoft.com/office/powerpoint/2010/main" val="213509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26063" y="2774949"/>
            <a:ext cx="6553200" cy="369332"/>
          </a:xfrm>
          <a:prstGeom prst="rect">
            <a:avLst/>
          </a:prstGeom>
        </p:spPr>
        <p:txBody>
          <a:bodyPr wrap="square">
            <a:spAutoFit/>
          </a:bodyPr>
          <a:lstStyle/>
          <a:p>
            <a:r>
              <a:rPr lang="en-US" dirty="0" smtClean="0">
                <a:solidFill>
                  <a:prstClr val="black"/>
                </a:solidFill>
              </a:rPr>
              <a:t>Treat both as classification problems. </a:t>
            </a:r>
          </a:p>
        </p:txBody>
      </p:sp>
      <p:sp>
        <p:nvSpPr>
          <p:cNvPr id="22" name="Rectangle 21"/>
          <p:cNvSpPr/>
          <p:nvPr/>
        </p:nvSpPr>
        <p:spPr>
          <a:xfrm>
            <a:off x="1126062" y="3232149"/>
            <a:ext cx="7789337" cy="369332"/>
          </a:xfrm>
          <a:prstGeom prst="rect">
            <a:avLst/>
          </a:prstGeom>
        </p:spPr>
        <p:txBody>
          <a:bodyPr wrap="square">
            <a:spAutoFit/>
          </a:bodyPr>
          <a:lstStyle/>
          <a:p>
            <a:r>
              <a:rPr lang="en-US" dirty="0" smtClean="0">
                <a:solidFill>
                  <a:prstClr val="black"/>
                </a:solidFill>
              </a:rPr>
              <a:t>Treat problem 1 </a:t>
            </a:r>
            <a:r>
              <a:rPr lang="en-US" dirty="0">
                <a:solidFill>
                  <a:prstClr val="black"/>
                </a:solidFill>
              </a:rPr>
              <a:t>a</a:t>
            </a:r>
            <a:r>
              <a:rPr lang="en-US" dirty="0" smtClean="0">
                <a:solidFill>
                  <a:prstClr val="black"/>
                </a:solidFill>
              </a:rPr>
              <a:t>s a classification problem, problem 2 as a regression problem. </a:t>
            </a:r>
          </a:p>
        </p:txBody>
      </p:sp>
      <p:sp>
        <p:nvSpPr>
          <p:cNvPr id="23" name="Rectangle 22"/>
          <p:cNvSpPr/>
          <p:nvPr/>
        </p:nvSpPr>
        <p:spPr>
          <a:xfrm>
            <a:off x="1126063" y="3689349"/>
            <a:ext cx="7620000" cy="369332"/>
          </a:xfrm>
          <a:prstGeom prst="rect">
            <a:avLst/>
          </a:prstGeom>
        </p:spPr>
        <p:txBody>
          <a:bodyPr wrap="square">
            <a:spAutoFit/>
          </a:bodyPr>
          <a:lstStyle/>
          <a:p>
            <a:r>
              <a:rPr lang="en-US" dirty="0">
                <a:solidFill>
                  <a:prstClr val="black"/>
                </a:solidFill>
              </a:rPr>
              <a:t>Treat problem 1 as a </a:t>
            </a:r>
            <a:r>
              <a:rPr lang="en-US" dirty="0" smtClean="0">
                <a:solidFill>
                  <a:prstClr val="black"/>
                </a:solidFill>
              </a:rPr>
              <a:t>regression problem, </a:t>
            </a:r>
            <a:r>
              <a:rPr lang="en-US" dirty="0">
                <a:solidFill>
                  <a:prstClr val="black"/>
                </a:solidFill>
              </a:rPr>
              <a:t>problem 2 as a </a:t>
            </a:r>
            <a:r>
              <a:rPr lang="en-US" dirty="0" smtClean="0">
                <a:solidFill>
                  <a:prstClr val="black"/>
                </a:solidFill>
              </a:rPr>
              <a:t>classification problem</a:t>
            </a:r>
            <a:r>
              <a:rPr lang="en-US" dirty="0">
                <a:solidFill>
                  <a:prstClr val="black"/>
                </a:solidFill>
              </a:rPr>
              <a:t>. </a:t>
            </a:r>
          </a:p>
        </p:txBody>
      </p:sp>
      <p:sp>
        <p:nvSpPr>
          <p:cNvPr id="24" name="Rectangle 23"/>
          <p:cNvSpPr/>
          <p:nvPr/>
        </p:nvSpPr>
        <p:spPr>
          <a:xfrm>
            <a:off x="1126063" y="4163483"/>
            <a:ext cx="6553200" cy="369332"/>
          </a:xfrm>
          <a:prstGeom prst="rect">
            <a:avLst/>
          </a:prstGeom>
        </p:spPr>
        <p:txBody>
          <a:bodyPr wrap="square">
            <a:spAutoFit/>
          </a:bodyPr>
          <a:lstStyle/>
          <a:p>
            <a:r>
              <a:rPr lang="en-US" dirty="0" smtClean="0">
                <a:solidFill>
                  <a:prstClr val="black"/>
                </a:solidFill>
              </a:rPr>
              <a:t>Treat both as regression problems. </a:t>
            </a:r>
          </a:p>
        </p:txBody>
      </p:sp>
      <p:sp>
        <p:nvSpPr>
          <p:cNvPr id="6" name="TextBox 5"/>
          <p:cNvSpPr txBox="1"/>
          <p:nvPr/>
        </p:nvSpPr>
        <p:spPr>
          <a:xfrm>
            <a:off x="380999" y="133350"/>
            <a:ext cx="8365063" cy="2585323"/>
          </a:xfrm>
          <a:prstGeom prst="rect">
            <a:avLst/>
          </a:prstGeom>
          <a:noFill/>
        </p:spPr>
        <p:txBody>
          <a:bodyPr wrap="square" rtlCol="0">
            <a:spAutoFit/>
          </a:bodyPr>
          <a:lstStyle/>
          <a:p>
            <a:r>
              <a:rPr lang="en-US" dirty="0" smtClean="0">
                <a:solidFill>
                  <a:prstClr val="black"/>
                </a:solidFill>
              </a:rPr>
              <a:t>You’re running a company, and you want to develop learning algorithms to address each of two problems.</a:t>
            </a:r>
          </a:p>
          <a:p>
            <a:endParaRPr lang="en-US" dirty="0">
              <a:solidFill>
                <a:prstClr val="black"/>
              </a:solidFill>
            </a:endParaRPr>
          </a:p>
          <a:p>
            <a:r>
              <a:rPr lang="en-US" dirty="0" smtClean="0">
                <a:solidFill>
                  <a:prstClr val="black"/>
                </a:solidFill>
              </a:rPr>
              <a:t>Problem 1: You have a large inventory of identical items.  You want to predict how many of these items will sell over the next 3 months.</a:t>
            </a:r>
          </a:p>
          <a:p>
            <a:r>
              <a:rPr lang="en-US" dirty="0" smtClean="0">
                <a:solidFill>
                  <a:prstClr val="black"/>
                </a:solidFill>
              </a:rPr>
              <a:t>Problem 2: You’d like software to examine individual customer accounts, and for each account decide if it has been hacked/compromised. </a:t>
            </a:r>
          </a:p>
          <a:p>
            <a:endParaRPr lang="en-US" dirty="0" smtClean="0">
              <a:solidFill>
                <a:prstClr val="black"/>
              </a:solidFill>
            </a:endParaRPr>
          </a:p>
          <a:p>
            <a:r>
              <a:rPr lang="en-US" dirty="0" smtClean="0">
                <a:solidFill>
                  <a:prstClr val="black"/>
                </a:solidFill>
              </a:rPr>
              <a:t>Should you treat these as classification or as regression problems? </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92160" y="672480"/>
              <a:ext cx="8354880" cy="3276720"/>
            </p14:xfrm>
          </p:contentPart>
        </mc:Choice>
        <mc:Fallback>
          <p:pic>
            <p:nvPicPr>
              <p:cNvPr id="2" name="Ink 1"/>
              <p:cNvPicPr/>
              <p:nvPr/>
            </p:nvPicPr>
            <p:blipFill>
              <a:blip r:embed="rId4"/>
              <a:stretch>
                <a:fillRect/>
              </a:stretch>
            </p:blipFill>
            <p:spPr>
              <a:xfrm>
                <a:off x="81720" y="663840"/>
                <a:ext cx="8368200" cy="3288240"/>
              </a:xfrm>
              <a:prstGeom prst="rect">
                <a:avLst/>
              </a:prstGeom>
            </p:spPr>
          </p:pic>
        </mc:Fallback>
      </mc:AlternateContent>
    </p:spTree>
    <p:extLst>
      <p:ext uri="{BB962C8B-B14F-4D97-AF65-F5344CB8AC3E}">
        <p14:creationId xmlns:p14="http://schemas.microsoft.com/office/powerpoint/2010/main" val="182542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3865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5105400" cy="1625589"/>
          </a:xfrm>
        </p:spPr>
        <p:txBody>
          <a:bodyPr>
            <a:noAutofit/>
          </a:bodyPr>
          <a:lstStyle/>
          <a:p>
            <a:pPr algn="l"/>
            <a:r>
              <a:rPr lang="en-US" sz="6000" dirty="0" smtClean="0">
                <a:solidFill>
                  <a:schemeClr val="tx1">
                    <a:lumMod val="75000"/>
                    <a:lumOff val="25000"/>
                  </a:schemeClr>
                </a:solidFill>
              </a:rPr>
              <a:t>Unsupervised Learning</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66836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84422" y="2992642"/>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8950" y="2944403"/>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71498" y="3379718"/>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84306" y="264041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4"/>
          <p:cNvSpPr/>
          <p:nvPr/>
        </p:nvSpPr>
        <p:spPr>
          <a:xfrm rot="2734294">
            <a:off x="5002286" y="2205198"/>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p:cNvSpPr/>
          <p:nvPr/>
        </p:nvSpPr>
        <p:spPr>
          <a:xfrm rot="2734294">
            <a:off x="5127933" y="1396215"/>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rot="2734294">
            <a:off x="5680417" y="1894197"/>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rot="2734294">
            <a:off x="5110632" y="1867799"/>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459400" y="4324350"/>
            <a:ext cx="461986" cy="523220"/>
          </a:xfrm>
          <a:prstGeom prst="rect">
            <a:avLst/>
          </a:prstGeom>
          <a:noFill/>
        </p:spPr>
        <p:txBody>
          <a:bodyPr wrap="none" rtlCol="0">
            <a:spAutoFit/>
          </a:bodyPr>
          <a:lstStyle/>
          <a:p>
            <a:r>
              <a:rPr lang="en-US" sz="2800" dirty="0" smtClean="0"/>
              <a:t>x</a:t>
            </a:r>
            <a:r>
              <a:rPr lang="en-US" sz="2800" baseline="-25000" dirty="0" smtClean="0"/>
              <a:t>1</a:t>
            </a:r>
            <a:endParaRPr lang="en-US" sz="2800" baseline="-25000" dirty="0"/>
          </a:p>
        </p:txBody>
      </p:sp>
      <p:sp>
        <p:nvSpPr>
          <p:cNvPr id="38" name="TextBox 37"/>
          <p:cNvSpPr txBox="1"/>
          <p:nvPr/>
        </p:nvSpPr>
        <p:spPr>
          <a:xfrm>
            <a:off x="2057400" y="2153803"/>
            <a:ext cx="461986" cy="523220"/>
          </a:xfrm>
          <a:prstGeom prst="rect">
            <a:avLst/>
          </a:prstGeom>
          <a:noFill/>
        </p:spPr>
        <p:txBody>
          <a:bodyPr wrap="none" rtlCol="0">
            <a:spAutoFit/>
          </a:bodyPr>
          <a:lstStyle/>
          <a:p>
            <a:r>
              <a:rPr lang="en-US" sz="2800" dirty="0" smtClean="0"/>
              <a:t>x</a:t>
            </a:r>
            <a:r>
              <a:rPr lang="en-US" sz="2800" baseline="-25000" dirty="0"/>
              <a:t>2</a:t>
            </a:r>
          </a:p>
        </p:txBody>
      </p:sp>
      <p:sp>
        <p:nvSpPr>
          <p:cNvPr id="116" name="TextBox 115"/>
          <p:cNvSpPr txBox="1"/>
          <p:nvPr/>
        </p:nvSpPr>
        <p:spPr>
          <a:xfrm>
            <a:off x="2895600" y="285750"/>
            <a:ext cx="3548344" cy="584775"/>
          </a:xfrm>
          <a:prstGeom prst="rect">
            <a:avLst/>
          </a:prstGeom>
          <a:noFill/>
        </p:spPr>
        <p:txBody>
          <a:bodyPr wrap="none" rtlCol="0">
            <a:spAutoFit/>
          </a:bodyPr>
          <a:lstStyle/>
          <a:p>
            <a:r>
              <a:rPr lang="en-US" sz="3200" dirty="0" smtClean="0">
                <a:solidFill>
                  <a:schemeClr val="tx1">
                    <a:lumMod val="85000"/>
                    <a:lumOff val="15000"/>
                  </a:schemeClr>
                </a:solidFill>
              </a:rPr>
              <a:t>Supervised Learning</a:t>
            </a:r>
            <a:endParaRPr lang="en-US" sz="3200" dirty="0">
              <a:solidFill>
                <a:schemeClr val="tx1">
                  <a:lumMod val="85000"/>
                  <a:lumOff val="15000"/>
                </a:schemeClr>
              </a:solidFill>
            </a:endParaRPr>
          </a:p>
        </p:txBody>
      </p:sp>
      <p:cxnSp>
        <p:nvCxnSpPr>
          <p:cNvPr id="15" name="Straight Arrow Connector 14"/>
          <p:cNvCxnSpPr/>
          <p:nvPr/>
        </p:nvCxnSpPr>
        <p:spPr>
          <a:xfrm flipV="1">
            <a:off x="2733804" y="971550"/>
            <a:ext cx="0" cy="34876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43696" y="4191562"/>
            <a:ext cx="390024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80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84422" y="2992642"/>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8950" y="2944403"/>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71498" y="3379718"/>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84306" y="264041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36211" y="2264436"/>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50511" y="190500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5000" y="1940586"/>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72075" y="144780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14600" y="285750"/>
            <a:ext cx="3998787" cy="584775"/>
          </a:xfrm>
          <a:prstGeom prst="rect">
            <a:avLst/>
          </a:prstGeom>
          <a:noFill/>
        </p:spPr>
        <p:txBody>
          <a:bodyPr wrap="none" rtlCol="0">
            <a:spAutoFit/>
          </a:bodyPr>
          <a:lstStyle/>
          <a:p>
            <a:r>
              <a:rPr lang="en-US" sz="3200" dirty="0" smtClean="0">
                <a:solidFill>
                  <a:schemeClr val="tx1">
                    <a:lumMod val="85000"/>
                    <a:lumOff val="15000"/>
                  </a:schemeClr>
                </a:solidFill>
              </a:rPr>
              <a:t>Unsupervised Learning</a:t>
            </a:r>
            <a:endParaRPr lang="en-US" sz="3200" dirty="0">
              <a:solidFill>
                <a:schemeClr val="tx1">
                  <a:lumMod val="85000"/>
                  <a:lumOff val="15000"/>
                </a:schemeClr>
              </a:solidFill>
            </a:endParaRPr>
          </a:p>
        </p:txBody>
      </p:sp>
      <p:sp>
        <p:nvSpPr>
          <p:cNvPr id="20" name="TextBox 19"/>
          <p:cNvSpPr txBox="1"/>
          <p:nvPr/>
        </p:nvSpPr>
        <p:spPr>
          <a:xfrm>
            <a:off x="4459400" y="4324350"/>
            <a:ext cx="461986" cy="523220"/>
          </a:xfrm>
          <a:prstGeom prst="rect">
            <a:avLst/>
          </a:prstGeom>
          <a:noFill/>
        </p:spPr>
        <p:txBody>
          <a:bodyPr wrap="none" rtlCol="0">
            <a:spAutoFit/>
          </a:bodyPr>
          <a:lstStyle/>
          <a:p>
            <a:r>
              <a:rPr lang="en-US" sz="2800" dirty="0" smtClean="0"/>
              <a:t>x</a:t>
            </a:r>
            <a:r>
              <a:rPr lang="en-US" sz="2800" baseline="-25000" dirty="0" smtClean="0"/>
              <a:t>1</a:t>
            </a:r>
            <a:endParaRPr lang="en-US" sz="2800" baseline="-25000" dirty="0"/>
          </a:p>
        </p:txBody>
      </p:sp>
      <p:sp>
        <p:nvSpPr>
          <p:cNvPr id="21" name="TextBox 20"/>
          <p:cNvSpPr txBox="1"/>
          <p:nvPr/>
        </p:nvSpPr>
        <p:spPr>
          <a:xfrm>
            <a:off x="2057400" y="2153803"/>
            <a:ext cx="461986" cy="523220"/>
          </a:xfrm>
          <a:prstGeom prst="rect">
            <a:avLst/>
          </a:prstGeom>
          <a:noFill/>
        </p:spPr>
        <p:txBody>
          <a:bodyPr wrap="none" rtlCol="0">
            <a:spAutoFit/>
          </a:bodyPr>
          <a:lstStyle/>
          <a:p>
            <a:r>
              <a:rPr lang="en-US" sz="2800" dirty="0" smtClean="0"/>
              <a:t>x</a:t>
            </a:r>
            <a:r>
              <a:rPr lang="en-US" sz="2800" baseline="-25000" dirty="0"/>
              <a:t>2</a:t>
            </a:r>
          </a:p>
        </p:txBody>
      </p:sp>
      <p:cxnSp>
        <p:nvCxnSpPr>
          <p:cNvPr id="22" name="Straight Arrow Connector 21"/>
          <p:cNvCxnSpPr/>
          <p:nvPr/>
        </p:nvCxnSpPr>
        <p:spPr>
          <a:xfrm flipV="1">
            <a:off x="2733804" y="971550"/>
            <a:ext cx="0" cy="34876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43696" y="4191562"/>
            <a:ext cx="390024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958120" y="1266120"/>
              <a:ext cx="3273840" cy="2518200"/>
            </p14:xfrm>
          </p:contentPart>
        </mc:Choice>
        <mc:Fallback>
          <p:pic>
            <p:nvPicPr>
              <p:cNvPr id="2" name="Ink 1"/>
              <p:cNvPicPr/>
              <p:nvPr/>
            </p:nvPicPr>
            <p:blipFill>
              <a:blip r:embed="rId3"/>
              <a:stretch>
                <a:fillRect/>
              </a:stretch>
            </p:blipFill>
            <p:spPr>
              <a:xfrm>
                <a:off x="2948040" y="1257480"/>
                <a:ext cx="3294720" cy="2537280"/>
              </a:xfrm>
              <a:prstGeom prst="rect">
                <a:avLst/>
              </a:prstGeom>
            </p:spPr>
          </p:pic>
        </mc:Fallback>
      </mc:AlternateContent>
    </p:spTree>
    <p:extLst>
      <p:ext uri="{BB962C8B-B14F-4D97-AF65-F5344CB8AC3E}">
        <p14:creationId xmlns:p14="http://schemas.microsoft.com/office/powerpoint/2010/main" val="852808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ng\Desktop\news1.png"/>
          <p:cNvPicPr>
            <a:picLocks noChangeAspect="1" noChangeArrowheads="1"/>
          </p:cNvPicPr>
          <p:nvPr/>
        </p:nvPicPr>
        <p:blipFill>
          <a:blip r:embed="rId3" cstate="print"/>
          <a:srcRect/>
          <a:stretch>
            <a:fillRect/>
          </a:stretch>
        </p:blipFill>
        <p:spPr bwMode="auto">
          <a:xfrm>
            <a:off x="625460" y="181058"/>
            <a:ext cx="7589500" cy="4600492"/>
          </a:xfrm>
          <a:prstGeom prst="rect">
            <a:avLst/>
          </a:prstGeom>
          <a:noFill/>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42440" y="471960"/>
              <a:ext cx="5239080" cy="4285440"/>
            </p14:xfrm>
          </p:contentPart>
        </mc:Choice>
        <mc:Fallback>
          <p:pic>
            <p:nvPicPr>
              <p:cNvPr id="2" name="Ink 1"/>
              <p:cNvPicPr/>
              <p:nvPr/>
            </p:nvPicPr>
            <p:blipFill>
              <a:blip r:embed="rId5"/>
              <a:stretch>
                <a:fillRect/>
              </a:stretch>
            </p:blipFill>
            <p:spPr>
              <a:xfrm>
                <a:off x="433440" y="463320"/>
                <a:ext cx="5258880" cy="4305240"/>
              </a:xfrm>
              <a:prstGeom prst="rect">
                <a:avLst/>
              </a:prstGeom>
            </p:spPr>
          </p:pic>
        </mc:Fallback>
      </mc:AlternateContent>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C:\Users\ang\Desktop\News2.png"/>
          <p:cNvPicPr>
            <a:picLocks noChangeAspect="1" noChangeArrowheads="1"/>
          </p:cNvPicPr>
          <p:nvPr/>
        </p:nvPicPr>
        <p:blipFill>
          <a:blip r:embed="rId2" cstate="print"/>
          <a:srcRect/>
          <a:stretch>
            <a:fillRect/>
          </a:stretch>
        </p:blipFill>
        <p:spPr bwMode="auto">
          <a:xfrm>
            <a:off x="853146" y="465664"/>
            <a:ext cx="7442897" cy="4468286"/>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214640" y="1451880"/>
              <a:ext cx="3666600" cy="1080720"/>
            </p14:xfrm>
          </p:contentPart>
        </mc:Choice>
        <mc:Fallback>
          <p:pic>
            <p:nvPicPr>
              <p:cNvPr id="2" name="Ink 1"/>
              <p:cNvPicPr/>
              <p:nvPr/>
            </p:nvPicPr>
            <p:blipFill>
              <a:blip r:embed="rId4"/>
              <a:stretch>
                <a:fillRect/>
              </a:stretch>
            </p:blipFill>
            <p:spPr>
              <a:xfrm>
                <a:off x="1208880" y="1443240"/>
                <a:ext cx="3679200" cy="109800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descr="C:\Users\ang\Desktop\News4.png"/>
          <p:cNvPicPr>
            <a:picLocks noChangeAspect="1" noChangeArrowheads="1"/>
          </p:cNvPicPr>
          <p:nvPr/>
        </p:nvPicPr>
        <p:blipFill>
          <a:blip r:embed="rId2" cstate="print"/>
          <a:srcRect/>
          <a:stretch>
            <a:fillRect/>
          </a:stretch>
        </p:blipFill>
        <p:spPr bwMode="auto">
          <a:xfrm>
            <a:off x="853146" y="522584"/>
            <a:ext cx="7442897" cy="441136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C:\Users\ang\Desktop\News3.png"/>
          <p:cNvPicPr>
            <a:picLocks noChangeAspect="1" noChangeArrowheads="1"/>
          </p:cNvPicPr>
          <p:nvPr/>
        </p:nvPicPr>
        <p:blipFill>
          <a:blip r:embed="rId3" cstate="print"/>
          <a:srcRect/>
          <a:stretch>
            <a:fillRect/>
          </a:stretch>
        </p:blipFill>
        <p:spPr bwMode="auto">
          <a:xfrm>
            <a:off x="853145" y="408742"/>
            <a:ext cx="7442896" cy="4525207"/>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napshot1"/>
          <p:cNvPicPr>
            <a:picLocks noChangeAspect="1" noChangeArrowheads="1"/>
          </p:cNvPicPr>
          <p:nvPr/>
        </p:nvPicPr>
        <p:blipFill>
          <a:blip r:embed="rId3" cstate="print"/>
          <a:srcRect l="11688" t="74576" b="2373"/>
          <a:stretch>
            <a:fillRect/>
          </a:stretch>
        </p:blipFill>
        <p:spPr bwMode="auto">
          <a:xfrm>
            <a:off x="615950" y="929879"/>
            <a:ext cx="8305800" cy="2596753"/>
          </a:xfrm>
          <a:prstGeom prst="rect">
            <a:avLst/>
          </a:prstGeom>
          <a:noFill/>
          <a:ln w="9525">
            <a:noFill/>
            <a:miter lim="800000"/>
            <a:headEnd/>
            <a:tailEnd/>
          </a:ln>
        </p:spPr>
      </p:pic>
      <p:pic>
        <p:nvPicPr>
          <p:cNvPr id="32771" name="Picture 5" descr="snapshot1"/>
          <p:cNvPicPr>
            <a:picLocks noChangeAspect="1" noChangeArrowheads="1"/>
          </p:cNvPicPr>
          <p:nvPr/>
        </p:nvPicPr>
        <p:blipFill>
          <a:blip r:embed="rId3" cstate="print"/>
          <a:srcRect/>
          <a:stretch>
            <a:fillRect/>
          </a:stretch>
        </p:blipFill>
        <p:spPr bwMode="auto">
          <a:xfrm>
            <a:off x="10363200" y="1200150"/>
            <a:ext cx="3517900" cy="4214813"/>
          </a:xfrm>
          <a:prstGeom prst="rect">
            <a:avLst/>
          </a:prstGeom>
          <a:noFill/>
          <a:ln w="9525">
            <a:noFill/>
            <a:miter lim="800000"/>
            <a:headEnd/>
            <a:tailEnd/>
          </a:ln>
        </p:spPr>
      </p:pic>
      <p:sp>
        <p:nvSpPr>
          <p:cNvPr id="32772" name="Text Box 6"/>
          <p:cNvSpPr txBox="1">
            <a:spLocks noChangeArrowheads="1"/>
          </p:cNvSpPr>
          <p:nvPr/>
        </p:nvSpPr>
        <p:spPr bwMode="auto">
          <a:xfrm>
            <a:off x="-92075" y="4866085"/>
            <a:ext cx="5773888" cy="307777"/>
          </a:xfrm>
          <a:prstGeom prst="rect">
            <a:avLst/>
          </a:prstGeom>
          <a:noFill/>
          <a:ln w="9525">
            <a:noFill/>
            <a:miter lim="800000"/>
            <a:headEnd/>
            <a:tailEnd/>
          </a:ln>
        </p:spPr>
        <p:txBody>
          <a:bodyPr wrap="none">
            <a:spAutoFit/>
          </a:bodyPr>
          <a:lstStyle/>
          <a:p>
            <a:r>
              <a:rPr lang="en-US" sz="1400"/>
              <a:t>[Source: Su-In Lee, Dana Pe’er, Aimee Dudley, George Church, Daphne Koller]</a:t>
            </a:r>
          </a:p>
        </p:txBody>
      </p:sp>
      <p:grpSp>
        <p:nvGrpSpPr>
          <p:cNvPr id="2" name="Group 16"/>
          <p:cNvGrpSpPr>
            <a:grpSpLocks/>
          </p:cNvGrpSpPr>
          <p:nvPr/>
        </p:nvGrpSpPr>
        <p:grpSpPr bwMode="auto">
          <a:xfrm>
            <a:off x="692150" y="701279"/>
            <a:ext cx="6400800" cy="171450"/>
            <a:chOff x="288" y="624"/>
            <a:chExt cx="4032" cy="144"/>
          </a:xfrm>
        </p:grpSpPr>
        <p:sp>
          <p:nvSpPr>
            <p:cNvPr id="32776" name="AutoShape 7"/>
            <p:cNvSpPr>
              <a:spLocks/>
            </p:cNvSpPr>
            <p:nvPr/>
          </p:nvSpPr>
          <p:spPr bwMode="auto">
            <a:xfrm rot="-5400000">
              <a:off x="336" y="576"/>
              <a:ext cx="144" cy="240"/>
            </a:xfrm>
            <a:prstGeom prst="rightBrace">
              <a:avLst>
                <a:gd name="adj1" fmla="val 13889"/>
                <a:gd name="adj2" fmla="val 50000"/>
              </a:avLst>
            </a:prstGeom>
            <a:noFill/>
            <a:ln w="9525">
              <a:solidFill>
                <a:schemeClr val="tx1"/>
              </a:solidFill>
              <a:round/>
              <a:headEnd/>
              <a:tailEnd/>
            </a:ln>
          </p:spPr>
          <p:txBody>
            <a:bodyPr wrap="none" anchor="ctr"/>
            <a:lstStyle/>
            <a:p>
              <a:endParaRPr lang="en-US"/>
            </a:p>
          </p:txBody>
        </p:sp>
        <p:sp>
          <p:nvSpPr>
            <p:cNvPr id="32777" name="AutoShape 8"/>
            <p:cNvSpPr>
              <a:spLocks/>
            </p:cNvSpPr>
            <p:nvPr/>
          </p:nvSpPr>
          <p:spPr bwMode="auto">
            <a:xfrm rot="-5400000">
              <a:off x="519" y="663"/>
              <a:ext cx="144" cy="66"/>
            </a:xfrm>
            <a:prstGeom prst="rightBrace">
              <a:avLst>
                <a:gd name="adj1" fmla="val 8333"/>
                <a:gd name="adj2" fmla="val 50000"/>
              </a:avLst>
            </a:prstGeom>
            <a:noFill/>
            <a:ln w="9525">
              <a:solidFill>
                <a:schemeClr val="tx1"/>
              </a:solidFill>
              <a:round/>
              <a:headEnd/>
              <a:tailEnd/>
            </a:ln>
          </p:spPr>
          <p:txBody>
            <a:bodyPr wrap="none" anchor="ctr"/>
            <a:lstStyle/>
            <a:p>
              <a:endParaRPr lang="en-US"/>
            </a:p>
          </p:txBody>
        </p:sp>
        <p:sp>
          <p:nvSpPr>
            <p:cNvPr id="32778" name="AutoShape 9"/>
            <p:cNvSpPr>
              <a:spLocks/>
            </p:cNvSpPr>
            <p:nvPr/>
          </p:nvSpPr>
          <p:spPr bwMode="auto">
            <a:xfrm rot="-5400000">
              <a:off x="807" y="471"/>
              <a:ext cx="144" cy="450"/>
            </a:xfrm>
            <a:prstGeom prst="rightBrace">
              <a:avLst>
                <a:gd name="adj1" fmla="val 26042"/>
                <a:gd name="adj2" fmla="val 50000"/>
              </a:avLst>
            </a:prstGeom>
            <a:noFill/>
            <a:ln w="9525">
              <a:solidFill>
                <a:schemeClr val="tx1"/>
              </a:solidFill>
              <a:round/>
              <a:headEnd/>
              <a:tailEnd/>
            </a:ln>
          </p:spPr>
          <p:txBody>
            <a:bodyPr wrap="none" anchor="ctr"/>
            <a:lstStyle/>
            <a:p>
              <a:endParaRPr lang="en-US"/>
            </a:p>
          </p:txBody>
        </p:sp>
        <p:sp>
          <p:nvSpPr>
            <p:cNvPr id="32779" name="AutoShape 10"/>
            <p:cNvSpPr>
              <a:spLocks/>
            </p:cNvSpPr>
            <p:nvPr/>
          </p:nvSpPr>
          <p:spPr bwMode="auto">
            <a:xfrm rot="-5400000">
              <a:off x="1635" y="127"/>
              <a:ext cx="144" cy="1137"/>
            </a:xfrm>
            <a:prstGeom prst="rightBrace">
              <a:avLst>
                <a:gd name="adj1" fmla="val 65799"/>
                <a:gd name="adj2" fmla="val 50000"/>
              </a:avLst>
            </a:prstGeom>
            <a:noFill/>
            <a:ln w="9525">
              <a:solidFill>
                <a:schemeClr val="tx1"/>
              </a:solidFill>
              <a:round/>
              <a:headEnd/>
              <a:tailEnd/>
            </a:ln>
          </p:spPr>
          <p:txBody>
            <a:bodyPr wrap="none" anchor="ctr"/>
            <a:lstStyle/>
            <a:p>
              <a:endParaRPr lang="en-US"/>
            </a:p>
          </p:txBody>
        </p:sp>
        <p:sp>
          <p:nvSpPr>
            <p:cNvPr id="32780" name="AutoShape 11"/>
            <p:cNvSpPr>
              <a:spLocks/>
            </p:cNvSpPr>
            <p:nvPr/>
          </p:nvSpPr>
          <p:spPr bwMode="auto">
            <a:xfrm rot="-5400000">
              <a:off x="2315" y="613"/>
              <a:ext cx="144" cy="165"/>
            </a:xfrm>
            <a:prstGeom prst="rightBrace">
              <a:avLst>
                <a:gd name="adj1" fmla="val 9549"/>
                <a:gd name="adj2" fmla="val 50000"/>
              </a:avLst>
            </a:prstGeom>
            <a:noFill/>
            <a:ln w="9525">
              <a:solidFill>
                <a:schemeClr val="tx1"/>
              </a:solidFill>
              <a:round/>
              <a:headEnd/>
              <a:tailEnd/>
            </a:ln>
          </p:spPr>
          <p:txBody>
            <a:bodyPr wrap="none" anchor="ctr"/>
            <a:lstStyle/>
            <a:p>
              <a:endParaRPr lang="en-US"/>
            </a:p>
          </p:txBody>
        </p:sp>
        <p:sp>
          <p:nvSpPr>
            <p:cNvPr id="32781" name="AutoShape 12"/>
            <p:cNvSpPr>
              <a:spLocks/>
            </p:cNvSpPr>
            <p:nvPr/>
          </p:nvSpPr>
          <p:spPr bwMode="auto">
            <a:xfrm rot="-5400000">
              <a:off x="2556" y="564"/>
              <a:ext cx="144" cy="263"/>
            </a:xfrm>
            <a:prstGeom prst="rightBrace">
              <a:avLst>
                <a:gd name="adj1" fmla="val 15220"/>
                <a:gd name="adj2" fmla="val 50000"/>
              </a:avLst>
            </a:prstGeom>
            <a:noFill/>
            <a:ln w="9525">
              <a:solidFill>
                <a:schemeClr val="tx1"/>
              </a:solidFill>
              <a:round/>
              <a:headEnd/>
              <a:tailEnd/>
            </a:ln>
          </p:spPr>
          <p:txBody>
            <a:bodyPr wrap="none" anchor="ctr"/>
            <a:lstStyle/>
            <a:p>
              <a:endParaRPr lang="en-US"/>
            </a:p>
          </p:txBody>
        </p:sp>
        <p:sp>
          <p:nvSpPr>
            <p:cNvPr id="32782" name="AutoShape 13"/>
            <p:cNvSpPr>
              <a:spLocks/>
            </p:cNvSpPr>
            <p:nvPr/>
          </p:nvSpPr>
          <p:spPr bwMode="auto">
            <a:xfrm rot="-5400000">
              <a:off x="2856" y="552"/>
              <a:ext cx="144" cy="288"/>
            </a:xfrm>
            <a:prstGeom prst="rightBrace">
              <a:avLst>
                <a:gd name="adj1" fmla="val 16667"/>
                <a:gd name="adj2" fmla="val 50000"/>
              </a:avLst>
            </a:prstGeom>
            <a:noFill/>
            <a:ln w="9525">
              <a:solidFill>
                <a:schemeClr val="tx1"/>
              </a:solidFill>
              <a:round/>
              <a:headEnd/>
              <a:tailEnd/>
            </a:ln>
          </p:spPr>
          <p:txBody>
            <a:bodyPr wrap="none" anchor="ctr"/>
            <a:lstStyle/>
            <a:p>
              <a:endParaRPr lang="en-US"/>
            </a:p>
          </p:txBody>
        </p:sp>
        <p:sp>
          <p:nvSpPr>
            <p:cNvPr id="32783" name="AutoShape 14"/>
            <p:cNvSpPr>
              <a:spLocks/>
            </p:cNvSpPr>
            <p:nvPr/>
          </p:nvSpPr>
          <p:spPr bwMode="auto">
            <a:xfrm rot="-5400000">
              <a:off x="3329" y="393"/>
              <a:ext cx="144" cy="605"/>
            </a:xfrm>
            <a:prstGeom prst="rightBrace">
              <a:avLst>
                <a:gd name="adj1" fmla="val 35012"/>
                <a:gd name="adj2" fmla="val 50000"/>
              </a:avLst>
            </a:prstGeom>
            <a:noFill/>
            <a:ln w="9525">
              <a:solidFill>
                <a:schemeClr val="tx1"/>
              </a:solidFill>
              <a:round/>
              <a:headEnd/>
              <a:tailEnd/>
            </a:ln>
          </p:spPr>
          <p:txBody>
            <a:bodyPr wrap="none" anchor="ctr"/>
            <a:lstStyle/>
            <a:p>
              <a:endParaRPr lang="en-US"/>
            </a:p>
          </p:txBody>
        </p:sp>
        <p:sp>
          <p:nvSpPr>
            <p:cNvPr id="32784" name="AutoShape 15"/>
            <p:cNvSpPr>
              <a:spLocks/>
            </p:cNvSpPr>
            <p:nvPr/>
          </p:nvSpPr>
          <p:spPr bwMode="auto">
            <a:xfrm rot="-5400000">
              <a:off x="3960" y="408"/>
              <a:ext cx="144" cy="576"/>
            </a:xfrm>
            <a:prstGeom prst="rightBrace">
              <a:avLst>
                <a:gd name="adj1" fmla="val 33333"/>
                <a:gd name="adj2" fmla="val 50000"/>
              </a:avLst>
            </a:prstGeom>
            <a:noFill/>
            <a:ln w="9525">
              <a:solidFill>
                <a:schemeClr val="tx1"/>
              </a:solidFill>
              <a:round/>
              <a:headEnd/>
              <a:tailEnd/>
            </a:ln>
          </p:spPr>
          <p:txBody>
            <a:bodyPr wrap="none" anchor="ctr"/>
            <a:lstStyle/>
            <a:p>
              <a:endParaRPr lang="en-US"/>
            </a:p>
          </p:txBody>
        </p:sp>
      </p:grpSp>
      <p:sp>
        <p:nvSpPr>
          <p:cNvPr id="32774" name="Text Box 17"/>
          <p:cNvSpPr txBox="1">
            <a:spLocks noChangeArrowheads="1"/>
          </p:cNvSpPr>
          <p:nvPr/>
        </p:nvSpPr>
        <p:spPr bwMode="auto">
          <a:xfrm rot="-5400000">
            <a:off x="-9769" y="1874610"/>
            <a:ext cx="838691" cy="400110"/>
          </a:xfrm>
          <a:prstGeom prst="rect">
            <a:avLst/>
          </a:prstGeom>
          <a:noFill/>
          <a:ln w="9525">
            <a:noFill/>
            <a:miter lim="800000"/>
            <a:headEnd/>
            <a:tailEnd/>
          </a:ln>
        </p:spPr>
        <p:txBody>
          <a:bodyPr wrap="none">
            <a:spAutoFit/>
          </a:bodyPr>
          <a:lstStyle/>
          <a:p>
            <a:r>
              <a:rPr lang="en-US" sz="2000"/>
              <a:t>Genes</a:t>
            </a:r>
          </a:p>
        </p:txBody>
      </p:sp>
      <p:sp>
        <p:nvSpPr>
          <p:cNvPr id="32775" name="Text Box 19"/>
          <p:cNvSpPr txBox="1">
            <a:spLocks noChangeArrowheads="1"/>
          </p:cNvSpPr>
          <p:nvPr/>
        </p:nvSpPr>
        <p:spPr bwMode="auto">
          <a:xfrm>
            <a:off x="3189288" y="3493294"/>
            <a:ext cx="1192955" cy="369332"/>
          </a:xfrm>
          <a:prstGeom prst="rect">
            <a:avLst/>
          </a:prstGeom>
          <a:noFill/>
          <a:ln w="9525">
            <a:noFill/>
            <a:miter lim="800000"/>
            <a:headEnd/>
            <a:tailEnd/>
          </a:ln>
        </p:spPr>
        <p:txBody>
          <a:bodyPr wrap="none">
            <a:spAutoFit/>
          </a:bodyPr>
          <a:lstStyle/>
          <a:p>
            <a:r>
              <a:rPr lang="en-US"/>
              <a:t>Individuals</a:t>
            </a: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20960" y="3133080"/>
              <a:ext cx="350280" cy="236520"/>
            </p14:xfrm>
          </p:contentPart>
        </mc:Choice>
        <mc:Fallback>
          <p:pic>
            <p:nvPicPr>
              <p:cNvPr id="3" name="Ink 2"/>
              <p:cNvPicPr/>
              <p:nvPr/>
            </p:nvPicPr>
            <p:blipFill>
              <a:blip r:embed="rId5"/>
              <a:stretch>
                <a:fillRect/>
              </a:stretch>
            </p:blipFill>
            <p:spPr>
              <a:xfrm>
                <a:off x="113400" y="3125160"/>
                <a:ext cx="366120" cy="252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88"/>
          <p:cNvPicPr>
            <a:picLocks noChangeAspect="1" noChangeArrowheads="1"/>
          </p:cNvPicPr>
          <p:nvPr/>
        </p:nvPicPr>
        <p:blipFill>
          <a:blip r:embed="rId3" cstate="print"/>
          <a:srcRect/>
          <a:stretch>
            <a:fillRect/>
          </a:stretch>
        </p:blipFill>
        <p:spPr bwMode="auto">
          <a:xfrm>
            <a:off x="457200" y="209550"/>
            <a:ext cx="1758950" cy="1757363"/>
          </a:xfrm>
          <a:prstGeom prst="rect">
            <a:avLst/>
          </a:prstGeom>
          <a:noFill/>
          <a:ln w="9525">
            <a:noFill/>
            <a:miter lim="800000"/>
            <a:headEnd/>
            <a:tailEnd/>
          </a:ln>
        </p:spPr>
      </p:pic>
      <p:pic>
        <p:nvPicPr>
          <p:cNvPr id="39940" name="Picture 89"/>
          <p:cNvPicPr>
            <a:picLocks noChangeAspect="1" noChangeArrowheads="1"/>
          </p:cNvPicPr>
          <p:nvPr/>
        </p:nvPicPr>
        <p:blipFill>
          <a:blip r:embed="rId4" cstate="print"/>
          <a:srcRect/>
          <a:stretch>
            <a:fillRect/>
          </a:stretch>
        </p:blipFill>
        <p:spPr bwMode="auto">
          <a:xfrm>
            <a:off x="2338387" y="209550"/>
            <a:ext cx="1758950" cy="1757363"/>
          </a:xfrm>
          <a:prstGeom prst="rect">
            <a:avLst/>
          </a:prstGeom>
          <a:noFill/>
          <a:ln w="9525">
            <a:noFill/>
            <a:miter lim="800000"/>
            <a:headEnd/>
            <a:tailEnd/>
          </a:ln>
        </p:spPr>
      </p:pic>
      <p:sp>
        <p:nvSpPr>
          <p:cNvPr id="39941" name="Text Box 90"/>
          <p:cNvSpPr txBox="1">
            <a:spLocks noChangeArrowheads="1"/>
          </p:cNvSpPr>
          <p:nvPr/>
        </p:nvSpPr>
        <p:spPr bwMode="auto">
          <a:xfrm>
            <a:off x="635000" y="2122361"/>
            <a:ext cx="3187700" cy="369332"/>
          </a:xfrm>
          <a:prstGeom prst="rect">
            <a:avLst/>
          </a:prstGeom>
          <a:noFill/>
          <a:ln w="9525">
            <a:noFill/>
            <a:miter lim="800000"/>
            <a:headEnd/>
            <a:tailEnd/>
          </a:ln>
        </p:spPr>
        <p:txBody>
          <a:bodyPr>
            <a:spAutoFit/>
          </a:bodyPr>
          <a:lstStyle/>
          <a:p>
            <a:pPr algn="ctr"/>
            <a:r>
              <a:rPr lang="en-US" dirty="0"/>
              <a:t>Organize computing clusters</a:t>
            </a:r>
          </a:p>
        </p:txBody>
      </p:sp>
      <p:sp>
        <p:nvSpPr>
          <p:cNvPr id="39942" name="Text Box 91"/>
          <p:cNvSpPr txBox="1">
            <a:spLocks noChangeArrowheads="1"/>
          </p:cNvSpPr>
          <p:nvPr/>
        </p:nvSpPr>
        <p:spPr bwMode="auto">
          <a:xfrm>
            <a:off x="5447314" y="2114550"/>
            <a:ext cx="2687637" cy="369332"/>
          </a:xfrm>
          <a:prstGeom prst="rect">
            <a:avLst/>
          </a:prstGeom>
          <a:noFill/>
          <a:ln w="9525">
            <a:noFill/>
            <a:miter lim="800000"/>
            <a:headEnd/>
            <a:tailEnd/>
          </a:ln>
        </p:spPr>
        <p:txBody>
          <a:bodyPr>
            <a:spAutoFit/>
          </a:bodyPr>
          <a:lstStyle/>
          <a:p>
            <a:pPr algn="ctr"/>
            <a:r>
              <a:rPr lang="en-US" dirty="0"/>
              <a:t>Social network analysis</a:t>
            </a:r>
          </a:p>
        </p:txBody>
      </p:sp>
      <p:grpSp>
        <p:nvGrpSpPr>
          <p:cNvPr id="3" name="Group 118"/>
          <p:cNvGrpSpPr>
            <a:grpSpLocks/>
          </p:cNvGrpSpPr>
          <p:nvPr/>
        </p:nvGrpSpPr>
        <p:grpSpPr bwMode="auto">
          <a:xfrm>
            <a:off x="4840289" y="2600325"/>
            <a:ext cx="3609975" cy="2035968"/>
            <a:chOff x="243" y="2112"/>
            <a:chExt cx="2274" cy="1710"/>
          </a:xfrm>
        </p:grpSpPr>
        <p:pic>
          <p:nvPicPr>
            <p:cNvPr id="40114" name="Picture 92"/>
            <p:cNvPicPr>
              <a:picLocks noChangeAspect="1" noChangeArrowheads="1"/>
            </p:cNvPicPr>
            <p:nvPr/>
          </p:nvPicPr>
          <p:blipFill>
            <a:blip r:embed="rId5" cstate="print"/>
            <a:srcRect/>
            <a:stretch>
              <a:fillRect/>
            </a:stretch>
          </p:blipFill>
          <p:spPr bwMode="auto">
            <a:xfrm>
              <a:off x="243" y="2112"/>
              <a:ext cx="2274" cy="1706"/>
            </a:xfrm>
            <a:prstGeom prst="rect">
              <a:avLst/>
            </a:prstGeom>
            <a:noFill/>
            <a:ln w="9525">
              <a:noFill/>
              <a:miter lim="800000"/>
              <a:headEnd/>
              <a:tailEnd/>
            </a:ln>
          </p:spPr>
        </p:pic>
        <p:sp>
          <p:nvSpPr>
            <p:cNvPr id="40115" name="Rectangle 94"/>
            <p:cNvSpPr>
              <a:spLocks noChangeArrowheads="1"/>
            </p:cNvSpPr>
            <p:nvPr/>
          </p:nvSpPr>
          <p:spPr bwMode="auto">
            <a:xfrm>
              <a:off x="255" y="3732"/>
              <a:ext cx="1775" cy="90"/>
            </a:xfrm>
            <a:prstGeom prst="rect">
              <a:avLst/>
            </a:prstGeom>
            <a:solidFill>
              <a:schemeClr val="bg1">
                <a:alpha val="50195"/>
              </a:schemeClr>
            </a:solidFill>
            <a:ln w="9525">
              <a:noFill/>
              <a:miter lim="800000"/>
              <a:headEnd/>
              <a:tailEnd/>
            </a:ln>
          </p:spPr>
          <p:txBody>
            <a:bodyPr wrap="none" lIns="0" tIns="0" rIns="0" bIns="0">
              <a:spAutoFit/>
            </a:bodyPr>
            <a:lstStyle/>
            <a:p>
              <a:r>
                <a:rPr lang="en-US" sz="700" dirty="0"/>
                <a:t>Image credit: NASA/JPL-Caltech/E. </a:t>
              </a:r>
              <a:r>
                <a:rPr lang="en-US" sz="700" dirty="0" err="1"/>
                <a:t>Churchwell</a:t>
              </a:r>
              <a:r>
                <a:rPr lang="en-US" sz="700" dirty="0"/>
                <a:t> (Univ. of Wisconsin, Madison) </a:t>
              </a:r>
            </a:p>
          </p:txBody>
        </p:sp>
      </p:grpSp>
      <p:sp>
        <p:nvSpPr>
          <p:cNvPr id="39944" name="Text Box 95"/>
          <p:cNvSpPr txBox="1">
            <a:spLocks noChangeArrowheads="1"/>
          </p:cNvSpPr>
          <p:nvPr/>
        </p:nvSpPr>
        <p:spPr bwMode="auto">
          <a:xfrm>
            <a:off x="5205413" y="4674394"/>
            <a:ext cx="3187700" cy="369332"/>
          </a:xfrm>
          <a:prstGeom prst="rect">
            <a:avLst/>
          </a:prstGeom>
          <a:noFill/>
          <a:ln w="9525">
            <a:noFill/>
            <a:miter lim="800000"/>
            <a:headEnd/>
            <a:tailEnd/>
          </a:ln>
        </p:spPr>
        <p:txBody>
          <a:bodyPr>
            <a:spAutoFit/>
          </a:bodyPr>
          <a:lstStyle/>
          <a:p>
            <a:pPr algn="ctr"/>
            <a:r>
              <a:rPr lang="en-US" dirty="0"/>
              <a:t>Astronomical data analysis</a:t>
            </a:r>
          </a:p>
        </p:txBody>
      </p:sp>
      <p:sp>
        <p:nvSpPr>
          <p:cNvPr id="39966" name="Text Box 280"/>
          <p:cNvSpPr txBox="1">
            <a:spLocks noChangeArrowheads="1"/>
          </p:cNvSpPr>
          <p:nvPr/>
        </p:nvSpPr>
        <p:spPr bwMode="auto">
          <a:xfrm>
            <a:off x="908796" y="4645819"/>
            <a:ext cx="2687638" cy="369332"/>
          </a:xfrm>
          <a:prstGeom prst="rect">
            <a:avLst/>
          </a:prstGeom>
          <a:noFill/>
          <a:ln w="9525">
            <a:noFill/>
            <a:miter lim="800000"/>
            <a:headEnd/>
            <a:tailEnd/>
          </a:ln>
        </p:spPr>
        <p:txBody>
          <a:bodyPr>
            <a:spAutoFit/>
          </a:bodyPr>
          <a:lstStyle/>
          <a:p>
            <a:pPr algn="ctr"/>
            <a:r>
              <a:rPr lang="en-US" dirty="0"/>
              <a:t>Market segmentation</a:t>
            </a:r>
          </a:p>
        </p:txBody>
      </p:sp>
      <p:grpSp>
        <p:nvGrpSpPr>
          <p:cNvPr id="29" name="Group 28"/>
          <p:cNvGrpSpPr/>
          <p:nvPr/>
        </p:nvGrpSpPr>
        <p:grpSpPr>
          <a:xfrm>
            <a:off x="457200" y="2114550"/>
            <a:ext cx="3722778" cy="3661371"/>
            <a:chOff x="330111" y="1807705"/>
            <a:chExt cx="4016551" cy="3950298"/>
          </a:xfrm>
        </p:grpSpPr>
        <p:graphicFrame>
          <p:nvGraphicFramePr>
            <p:cNvPr id="28" name="Chart 27"/>
            <p:cNvGraphicFramePr/>
            <p:nvPr>
              <p:extLst>
                <p:ext uri="{D42A27DB-BD31-4B8C-83A1-F6EECF244321}">
                  <p14:modId xmlns:p14="http://schemas.microsoft.com/office/powerpoint/2010/main" val="4113220709"/>
                </p:ext>
              </p:extLst>
            </p:nvPr>
          </p:nvGraphicFramePr>
          <p:xfrm>
            <a:off x="330111" y="1807705"/>
            <a:ext cx="4016551" cy="3950298"/>
          </p:xfrm>
          <a:graphic>
            <a:graphicData uri="http://schemas.openxmlformats.org/drawingml/2006/chart">
              <c:chart xmlns:c="http://schemas.openxmlformats.org/drawingml/2006/chart" xmlns:r="http://schemas.openxmlformats.org/officeDocument/2006/relationships" r:id="rId6"/>
            </a:graphicData>
          </a:graphic>
        </p:graphicFrame>
        <p:pic>
          <p:nvPicPr>
            <p:cNvPr id="2050"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686146" y="2475958"/>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370661" y="2296433"/>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7"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303226" y="2584708"/>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133239" y="3298029"/>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971800" y="3149213"/>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654497" y="3149214"/>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2"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951534" y="33337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487281" y="32358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078909" y="35623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5"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3505077"/>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23431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2419350"/>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490026" y="2634604"/>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1092296" y="2600325"/>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2569526" y="3466975"/>
              <a:ext cx="397730" cy="6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7" name="Group 296"/>
          <p:cNvGrpSpPr/>
          <p:nvPr/>
        </p:nvGrpSpPr>
        <p:grpSpPr>
          <a:xfrm>
            <a:off x="4648200" y="-19050"/>
            <a:ext cx="3973513" cy="2277382"/>
            <a:chOff x="4648200" y="-19050"/>
            <a:chExt cx="3973513" cy="2277382"/>
          </a:xfrm>
        </p:grpSpPr>
        <p:pic>
          <p:nvPicPr>
            <p:cNvPr id="274"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4965700" y="124732"/>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050258" y="76364"/>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5943885" y="1153658"/>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4648200" y="83109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5307274" y="873995"/>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629400" y="-1905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505236" y="708892"/>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1"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524412" y="44252"/>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058196" y="36195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3"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8253073" y="11985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971723" y="70407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6615198" y="1515495"/>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7217856" y="128829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Arrow Connector 30"/>
            <p:cNvCxnSpPr>
              <a:endCxn id="274" idx="2"/>
            </p:cNvCxnSpPr>
            <p:nvPr/>
          </p:nvCxnSpPr>
          <p:spPr>
            <a:xfrm flipV="1">
              <a:off x="4965700" y="713774"/>
              <a:ext cx="184320" cy="28963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a:endCxn id="274" idx="2"/>
            </p:cNvCxnSpPr>
            <p:nvPr/>
          </p:nvCxnSpPr>
          <p:spPr>
            <a:xfrm flipH="1" flipV="1">
              <a:off x="5150020" y="713774"/>
              <a:ext cx="184320" cy="33170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a:stCxn id="276" idx="1"/>
            </p:cNvCxnSpPr>
            <p:nvPr/>
          </p:nvCxnSpPr>
          <p:spPr>
            <a:xfrm flipH="1" flipV="1">
              <a:off x="5675914" y="1297934"/>
              <a:ext cx="267971" cy="15024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1"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val="0"/>
                </a:ext>
              </a:extLst>
            </a:blip>
            <a:srcRect/>
            <a:stretch>
              <a:fillRect/>
            </a:stretch>
          </p:blipFill>
          <p:spPr bwMode="auto">
            <a:xfrm>
              <a:off x="5410200" y="1669290"/>
              <a:ext cx="368640" cy="58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2" name="Straight Arrow Connector 311"/>
            <p:cNvCxnSpPr>
              <a:stCxn id="280" idx="1"/>
              <a:endCxn id="275" idx="2"/>
            </p:cNvCxnSpPr>
            <p:nvPr/>
          </p:nvCxnSpPr>
          <p:spPr>
            <a:xfrm flipH="1" flipV="1">
              <a:off x="6234578" y="665406"/>
              <a:ext cx="270658" cy="33800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311" idx="3"/>
              <a:endCxn id="276" idx="2"/>
            </p:cNvCxnSpPr>
            <p:nvPr/>
          </p:nvCxnSpPr>
          <p:spPr>
            <a:xfrm flipV="1">
              <a:off x="5778840" y="1742700"/>
              <a:ext cx="349365" cy="22111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5" idx="1"/>
              <a:endCxn id="276" idx="3"/>
            </p:cNvCxnSpPr>
            <p:nvPr/>
          </p:nvCxnSpPr>
          <p:spPr>
            <a:xfrm flipH="1" flipV="1">
              <a:off x="6312525" y="1448179"/>
              <a:ext cx="302673" cy="3618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1" idx="3"/>
              <a:endCxn id="285" idx="1"/>
            </p:cNvCxnSpPr>
            <p:nvPr/>
          </p:nvCxnSpPr>
          <p:spPr>
            <a:xfrm flipV="1">
              <a:off x="5778840" y="1810016"/>
              <a:ext cx="836358" cy="15379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5" idx="3"/>
              <a:endCxn id="286" idx="1"/>
            </p:cNvCxnSpPr>
            <p:nvPr/>
          </p:nvCxnSpPr>
          <p:spPr>
            <a:xfrm flipV="1">
              <a:off x="6983838" y="1582811"/>
              <a:ext cx="234018" cy="22720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a:stCxn id="286" idx="1"/>
              <a:endCxn id="276" idx="3"/>
            </p:cNvCxnSpPr>
            <p:nvPr/>
          </p:nvCxnSpPr>
          <p:spPr>
            <a:xfrm flipH="1" flipV="1">
              <a:off x="6312525" y="1448179"/>
              <a:ext cx="905331" cy="13463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79" idx="1"/>
              <a:endCxn id="275" idx="3"/>
            </p:cNvCxnSpPr>
            <p:nvPr/>
          </p:nvCxnSpPr>
          <p:spPr>
            <a:xfrm flipH="1">
              <a:off x="6418898" y="275471"/>
              <a:ext cx="210502" cy="9541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flipH="1">
              <a:off x="4965700" y="1003413"/>
              <a:ext cx="36864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79" idx="3"/>
              <a:endCxn id="281" idx="1"/>
            </p:cNvCxnSpPr>
            <p:nvPr/>
          </p:nvCxnSpPr>
          <p:spPr>
            <a:xfrm>
              <a:off x="6998040" y="275471"/>
              <a:ext cx="526372" cy="6330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281" idx="3"/>
              <a:endCxn id="283" idx="1"/>
            </p:cNvCxnSpPr>
            <p:nvPr/>
          </p:nvCxnSpPr>
          <p:spPr>
            <a:xfrm>
              <a:off x="7893052" y="338773"/>
              <a:ext cx="360021" cy="755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4" idx="3"/>
              <a:endCxn id="283" idx="2"/>
            </p:cNvCxnSpPr>
            <p:nvPr/>
          </p:nvCxnSpPr>
          <p:spPr>
            <a:xfrm flipV="1">
              <a:off x="8340363" y="708892"/>
              <a:ext cx="97030" cy="28969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1" idx="2"/>
              <a:endCxn id="284" idx="1"/>
            </p:cNvCxnSpPr>
            <p:nvPr/>
          </p:nvCxnSpPr>
          <p:spPr>
            <a:xfrm>
              <a:off x="7708732" y="633294"/>
              <a:ext cx="262991" cy="36529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a:stCxn id="281" idx="2"/>
              <a:endCxn id="282" idx="3"/>
            </p:cNvCxnSpPr>
            <p:nvPr/>
          </p:nvCxnSpPr>
          <p:spPr>
            <a:xfrm flipH="1">
              <a:off x="7426836" y="633294"/>
              <a:ext cx="281896" cy="2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0" idx="3"/>
              <a:endCxn id="286" idx="1"/>
            </p:cNvCxnSpPr>
            <p:nvPr/>
          </p:nvCxnSpPr>
          <p:spPr>
            <a:xfrm>
              <a:off x="6873876" y="1003413"/>
              <a:ext cx="343980" cy="5793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2" idx="1"/>
              <a:endCxn id="279" idx="3"/>
            </p:cNvCxnSpPr>
            <p:nvPr/>
          </p:nvCxnSpPr>
          <p:spPr>
            <a:xfrm flipH="1" flipV="1">
              <a:off x="6998040" y="275471"/>
              <a:ext cx="60156"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stCxn id="279" idx="2"/>
              <a:endCxn id="280" idx="3"/>
            </p:cNvCxnSpPr>
            <p:nvPr/>
          </p:nvCxnSpPr>
          <p:spPr>
            <a:xfrm>
              <a:off x="6813720" y="569992"/>
              <a:ext cx="60156" cy="43342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a:stCxn id="280" idx="3"/>
            <a:endCxn id="284" idx="1"/>
          </p:cNvCxnSpPr>
          <p:nvPr/>
        </p:nvCxnSpPr>
        <p:spPr>
          <a:xfrm flipV="1">
            <a:off x="6873876" y="998591"/>
            <a:ext cx="1097847" cy="482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86" idx="3"/>
            <a:endCxn id="284" idx="1"/>
          </p:cNvCxnSpPr>
          <p:nvPr/>
        </p:nvCxnSpPr>
        <p:spPr>
          <a:xfrm flipV="1">
            <a:off x="7586496" y="998591"/>
            <a:ext cx="385227" cy="58422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74" idx="3"/>
            <a:endCxn id="275" idx="1"/>
          </p:cNvCxnSpPr>
          <p:nvPr/>
        </p:nvCxnSpPr>
        <p:spPr>
          <a:xfrm flipV="1">
            <a:off x="5334340" y="370885"/>
            <a:ext cx="715918" cy="483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11">
            <p14:nvContentPartPr>
              <p14:cNvPr id="2" name="Ink 1"/>
              <p14:cNvContentPartPr/>
              <p14:nvPr/>
            </p14:nvContentPartPr>
            <p14:xfrm>
              <a:off x="356760" y="2418120"/>
              <a:ext cx="7797240" cy="2661120"/>
            </p14:xfrm>
          </p:contentPart>
        </mc:Choice>
        <mc:Fallback>
          <p:pic>
            <p:nvPicPr>
              <p:cNvPr id="2" name="Ink 1"/>
              <p:cNvPicPr/>
              <p:nvPr/>
            </p:nvPicPr>
            <p:blipFill>
              <a:blip r:embed="rId12"/>
              <a:stretch>
                <a:fillRect/>
              </a:stretch>
            </p:blipFill>
            <p:spPr>
              <a:xfrm>
                <a:off x="348480" y="2409480"/>
                <a:ext cx="7813080" cy="2675160"/>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40"/>
          <p:cNvSpPr>
            <a:spLocks noGrp="1" noChangeArrowheads="1"/>
          </p:cNvSpPr>
          <p:nvPr>
            <p:ph type="title"/>
          </p:nvPr>
        </p:nvSpPr>
        <p:spPr/>
        <p:txBody>
          <a:bodyPr/>
          <a:lstStyle/>
          <a:p>
            <a:pPr eaLnBrk="1" hangingPunct="1"/>
            <a:r>
              <a:rPr lang="en-US" dirty="0" smtClean="0"/>
              <a:t>Cocktail party problem</a:t>
            </a:r>
          </a:p>
        </p:txBody>
      </p:sp>
      <p:pic>
        <p:nvPicPr>
          <p:cNvPr id="1026" name="Picture 2" descr="C:\Users\tlow\Downloads\iStock_000011943601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7339" y="1005836"/>
            <a:ext cx="1155865" cy="15411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low\Downloads\iStock_000011943601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407" y="2880562"/>
            <a:ext cx="1155865" cy="15411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25"/>
          <p:cNvSpPr txBox="1">
            <a:spLocks noChangeArrowheads="1"/>
          </p:cNvSpPr>
          <p:nvPr/>
        </p:nvSpPr>
        <p:spPr bwMode="auto">
          <a:xfrm>
            <a:off x="5355855" y="2395135"/>
            <a:ext cx="1618841" cy="369332"/>
          </a:xfrm>
          <a:prstGeom prst="rect">
            <a:avLst/>
          </a:prstGeom>
          <a:noFill/>
          <a:ln w="9525">
            <a:noFill/>
            <a:miter lim="800000"/>
            <a:headEnd/>
            <a:tailEnd/>
          </a:ln>
        </p:spPr>
        <p:txBody>
          <a:bodyPr wrap="none">
            <a:spAutoFit/>
          </a:bodyPr>
          <a:lstStyle/>
          <a:p>
            <a:pPr algn="ctr"/>
            <a:r>
              <a:rPr lang="en-US" dirty="0" smtClean="0"/>
              <a:t>Microphone #1</a:t>
            </a:r>
            <a:endParaRPr lang="en-US" dirty="0"/>
          </a:p>
        </p:txBody>
      </p:sp>
      <p:sp>
        <p:nvSpPr>
          <p:cNvPr id="36" name="Text Box 25"/>
          <p:cNvSpPr txBox="1">
            <a:spLocks noChangeArrowheads="1"/>
          </p:cNvSpPr>
          <p:nvPr/>
        </p:nvSpPr>
        <p:spPr bwMode="auto">
          <a:xfrm>
            <a:off x="4777918" y="4292084"/>
            <a:ext cx="1618841" cy="369332"/>
          </a:xfrm>
          <a:prstGeom prst="rect">
            <a:avLst/>
          </a:prstGeom>
          <a:noFill/>
          <a:ln w="9525">
            <a:noFill/>
            <a:miter lim="800000"/>
            <a:headEnd/>
            <a:tailEnd/>
          </a:ln>
        </p:spPr>
        <p:txBody>
          <a:bodyPr wrap="none">
            <a:spAutoFit/>
          </a:bodyPr>
          <a:lstStyle/>
          <a:p>
            <a:pPr algn="ctr"/>
            <a:r>
              <a:rPr lang="en-US" dirty="0" smtClean="0"/>
              <a:t>Microphone #2</a:t>
            </a:r>
            <a:endParaRPr lang="en-US" dirty="0"/>
          </a:p>
        </p:txBody>
      </p:sp>
      <p:sp>
        <p:nvSpPr>
          <p:cNvPr id="32" name="Text Box 25"/>
          <p:cNvSpPr txBox="1">
            <a:spLocks noChangeArrowheads="1"/>
          </p:cNvSpPr>
          <p:nvPr/>
        </p:nvSpPr>
        <p:spPr bwMode="auto">
          <a:xfrm>
            <a:off x="1700113" y="2395135"/>
            <a:ext cx="1215974" cy="369332"/>
          </a:xfrm>
          <a:prstGeom prst="rect">
            <a:avLst/>
          </a:prstGeom>
          <a:noFill/>
          <a:ln w="9525">
            <a:noFill/>
            <a:miter lim="800000"/>
            <a:headEnd/>
            <a:tailEnd/>
          </a:ln>
        </p:spPr>
        <p:txBody>
          <a:bodyPr wrap="none">
            <a:spAutoFit/>
          </a:bodyPr>
          <a:lstStyle/>
          <a:p>
            <a:pPr algn="ctr"/>
            <a:r>
              <a:rPr lang="en-US" dirty="0" smtClean="0"/>
              <a:t>Speaker #1</a:t>
            </a:r>
            <a:endParaRPr lang="en-US" dirty="0"/>
          </a:p>
        </p:txBody>
      </p:sp>
      <p:sp>
        <p:nvSpPr>
          <p:cNvPr id="37" name="Text Box 25"/>
          <p:cNvSpPr txBox="1">
            <a:spLocks noChangeArrowheads="1"/>
          </p:cNvSpPr>
          <p:nvPr/>
        </p:nvSpPr>
        <p:spPr bwMode="auto">
          <a:xfrm>
            <a:off x="1725843" y="4237049"/>
            <a:ext cx="1215975" cy="369332"/>
          </a:xfrm>
          <a:prstGeom prst="rect">
            <a:avLst/>
          </a:prstGeom>
          <a:noFill/>
          <a:ln w="9525">
            <a:noFill/>
            <a:miter lim="800000"/>
            <a:headEnd/>
            <a:tailEnd/>
          </a:ln>
        </p:spPr>
        <p:txBody>
          <a:bodyPr wrap="none">
            <a:spAutoFit/>
          </a:bodyPr>
          <a:lstStyle/>
          <a:p>
            <a:pPr algn="ctr"/>
            <a:r>
              <a:rPr lang="en-US" dirty="0" smtClean="0"/>
              <a:t>Speaker #2</a:t>
            </a:r>
            <a:endParaRPr lang="en-US" dirty="0"/>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7740" y="955558"/>
            <a:ext cx="820720" cy="143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1250" y="2718229"/>
            <a:ext cx="1005159" cy="160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a:stCxn id="38" idx="3"/>
          </p:cNvCxnSpPr>
          <p:nvPr/>
        </p:nvCxnSpPr>
        <p:spPr>
          <a:xfrm>
            <a:off x="2718460" y="1675347"/>
            <a:ext cx="3225140" cy="101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8" idx="3"/>
          </p:cNvCxnSpPr>
          <p:nvPr/>
        </p:nvCxnSpPr>
        <p:spPr>
          <a:xfrm>
            <a:off x="2718460" y="1675347"/>
            <a:ext cx="2637395" cy="20144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027" idx="3"/>
          </p:cNvCxnSpPr>
          <p:nvPr/>
        </p:nvCxnSpPr>
        <p:spPr>
          <a:xfrm flipV="1">
            <a:off x="2836409" y="1839712"/>
            <a:ext cx="3107191" cy="16815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7" idx="3"/>
          </p:cNvCxnSpPr>
          <p:nvPr/>
        </p:nvCxnSpPr>
        <p:spPr>
          <a:xfrm>
            <a:off x="2836409" y="3521290"/>
            <a:ext cx="2543113" cy="2444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2"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0" y="4781550"/>
            <a:ext cx="3650487" cy="369332"/>
          </a:xfrm>
          <a:prstGeom prst="rect">
            <a:avLst/>
          </a:prstGeom>
          <a:noFill/>
          <a:ln w="9525">
            <a:noFill/>
            <a:miter lim="800000"/>
            <a:headEnd/>
            <a:tailEnd/>
          </a:ln>
        </p:spPr>
        <p:txBody>
          <a:bodyPr wrap="none">
            <a:spAutoFit/>
          </a:bodyPr>
          <a:lstStyle/>
          <a:p>
            <a:r>
              <a:rPr lang="en-US" dirty="0"/>
              <a:t>[Audio clips courtesy </a:t>
            </a:r>
            <a:r>
              <a:rPr lang="en-US" dirty="0" smtClean="0"/>
              <a:t>of Te-Won </a:t>
            </a:r>
            <a:r>
              <a:rPr lang="en-US" dirty="0"/>
              <a:t>Lee.]</a:t>
            </a:r>
          </a:p>
        </p:txBody>
      </p:sp>
      <p:sp>
        <p:nvSpPr>
          <p:cNvPr id="41987" name="Text Box 7"/>
          <p:cNvSpPr txBox="1">
            <a:spLocks noChangeArrowheads="1"/>
          </p:cNvSpPr>
          <p:nvPr/>
        </p:nvSpPr>
        <p:spPr bwMode="auto">
          <a:xfrm>
            <a:off x="1006475" y="457974"/>
            <a:ext cx="2935227" cy="1569660"/>
          </a:xfrm>
          <a:prstGeom prst="rect">
            <a:avLst/>
          </a:prstGeom>
          <a:noFill/>
          <a:ln w="9525">
            <a:noFill/>
            <a:miter lim="800000"/>
            <a:headEnd/>
            <a:tailEnd/>
          </a:ln>
        </p:spPr>
        <p:txBody>
          <a:bodyPr wrap="none">
            <a:spAutoFit/>
          </a:bodyPr>
          <a:lstStyle/>
          <a:p>
            <a:r>
              <a:rPr lang="en-US" sz="3200" dirty="0"/>
              <a:t>Microphone #1:</a:t>
            </a:r>
          </a:p>
          <a:p>
            <a:endParaRPr lang="en-US" sz="3200" dirty="0"/>
          </a:p>
          <a:p>
            <a:r>
              <a:rPr lang="en-US" sz="3200" dirty="0"/>
              <a:t>Microphone #2: </a:t>
            </a:r>
          </a:p>
        </p:txBody>
      </p:sp>
      <p:sp>
        <p:nvSpPr>
          <p:cNvPr id="41990" name="Text Box 11"/>
          <p:cNvSpPr txBox="1">
            <a:spLocks noChangeArrowheads="1"/>
          </p:cNvSpPr>
          <p:nvPr/>
        </p:nvSpPr>
        <p:spPr bwMode="auto">
          <a:xfrm>
            <a:off x="1006475" y="2602290"/>
            <a:ext cx="2935227" cy="1569660"/>
          </a:xfrm>
          <a:prstGeom prst="rect">
            <a:avLst/>
          </a:prstGeom>
          <a:noFill/>
          <a:ln w="9525">
            <a:noFill/>
            <a:miter lim="800000"/>
            <a:headEnd/>
            <a:tailEnd/>
          </a:ln>
        </p:spPr>
        <p:txBody>
          <a:bodyPr wrap="none">
            <a:spAutoFit/>
          </a:bodyPr>
          <a:lstStyle/>
          <a:p>
            <a:r>
              <a:rPr lang="en-US" sz="3200" dirty="0"/>
              <a:t>Microphone #1:</a:t>
            </a:r>
          </a:p>
          <a:p>
            <a:endParaRPr lang="en-US" sz="3200" dirty="0"/>
          </a:p>
          <a:p>
            <a:r>
              <a:rPr lang="en-US" sz="3200" dirty="0"/>
              <a:t>Microphone #2: </a:t>
            </a:r>
          </a:p>
        </p:txBody>
      </p:sp>
      <p:sp>
        <p:nvSpPr>
          <p:cNvPr id="41993" name="Text Box 14"/>
          <p:cNvSpPr txBox="1">
            <a:spLocks noChangeArrowheads="1"/>
          </p:cNvSpPr>
          <p:nvPr/>
        </p:nvSpPr>
        <p:spPr bwMode="auto">
          <a:xfrm>
            <a:off x="5103813" y="457974"/>
            <a:ext cx="2092239" cy="1569660"/>
          </a:xfrm>
          <a:prstGeom prst="rect">
            <a:avLst/>
          </a:prstGeom>
          <a:noFill/>
          <a:ln w="9525">
            <a:noFill/>
            <a:miter lim="800000"/>
            <a:headEnd/>
            <a:tailEnd/>
          </a:ln>
        </p:spPr>
        <p:txBody>
          <a:bodyPr wrap="none">
            <a:spAutoFit/>
          </a:bodyPr>
          <a:lstStyle/>
          <a:p>
            <a:r>
              <a:rPr lang="en-US" sz="3200" dirty="0"/>
              <a:t>Output #1:</a:t>
            </a:r>
          </a:p>
          <a:p>
            <a:endParaRPr lang="en-US" sz="3200" dirty="0"/>
          </a:p>
          <a:p>
            <a:r>
              <a:rPr lang="en-US" sz="3200" dirty="0"/>
              <a:t>Output #2: </a:t>
            </a:r>
          </a:p>
        </p:txBody>
      </p:sp>
      <p:sp>
        <p:nvSpPr>
          <p:cNvPr id="41994" name="Text Box 15"/>
          <p:cNvSpPr txBox="1">
            <a:spLocks noChangeArrowheads="1"/>
          </p:cNvSpPr>
          <p:nvPr/>
        </p:nvSpPr>
        <p:spPr bwMode="auto">
          <a:xfrm>
            <a:off x="5180013" y="2602290"/>
            <a:ext cx="2092239" cy="1569660"/>
          </a:xfrm>
          <a:prstGeom prst="rect">
            <a:avLst/>
          </a:prstGeom>
          <a:noFill/>
          <a:ln w="9525">
            <a:noFill/>
            <a:miter lim="800000"/>
            <a:headEnd/>
            <a:tailEnd/>
          </a:ln>
        </p:spPr>
        <p:txBody>
          <a:bodyPr wrap="none">
            <a:spAutoFit/>
          </a:bodyPr>
          <a:lstStyle/>
          <a:p>
            <a:r>
              <a:rPr lang="en-US" sz="3200" dirty="0"/>
              <a:t>Output #1:</a:t>
            </a:r>
          </a:p>
          <a:p>
            <a:endParaRPr lang="en-US" sz="3200" dirty="0"/>
          </a:p>
          <a:p>
            <a:r>
              <a:rPr lang="en-US" sz="3200" dirty="0"/>
              <a:t>Output #2: </a:t>
            </a:r>
          </a:p>
        </p:txBody>
      </p:sp>
      <p:sp>
        <p:nvSpPr>
          <p:cNvPr id="41999" name="Line 20"/>
          <p:cNvSpPr>
            <a:spLocks noChangeShapeType="1"/>
          </p:cNvSpPr>
          <p:nvPr/>
        </p:nvSpPr>
        <p:spPr bwMode="auto">
          <a:xfrm>
            <a:off x="685800" y="2266950"/>
            <a:ext cx="7439025" cy="0"/>
          </a:xfrm>
          <a:prstGeom prst="line">
            <a:avLst/>
          </a:prstGeom>
          <a:noFill/>
          <a:ln w="25400">
            <a:solidFill>
              <a:schemeClr val="tx1"/>
            </a:solidFill>
            <a:round/>
            <a:headEnd/>
            <a:tailEnd/>
          </a:ln>
        </p:spPr>
        <p:txBody>
          <a:bodyPr/>
          <a:lstStyle/>
          <a:p>
            <a:endParaRPr lang="en-US"/>
          </a:p>
        </p:txBody>
      </p:sp>
      <p:pic>
        <p:nvPicPr>
          <p:cNvPr id="17" name="twospeakers-mixed1.wav">
            <a:hlinkClick r:id="" action="ppaction://media"/>
          </p:cNvPr>
          <p:cNvPicPr>
            <a:picLocks noRot="1" noChangeAspect="1"/>
          </p:cNvPicPr>
          <p:nvPr>
            <a:audioFile r:link="rId1"/>
          </p:nvPr>
        </p:nvPicPr>
        <p:blipFill>
          <a:blip r:embed="rId11" cstate="print"/>
          <a:stretch>
            <a:fillRect/>
          </a:stretch>
        </p:blipFill>
        <p:spPr>
          <a:xfrm>
            <a:off x="3886200" y="666750"/>
            <a:ext cx="304800" cy="228600"/>
          </a:xfrm>
          <a:prstGeom prst="rect">
            <a:avLst/>
          </a:prstGeom>
        </p:spPr>
      </p:pic>
      <p:pic>
        <p:nvPicPr>
          <p:cNvPr id="18" name="twospeakers-mixed2.wav">
            <a:hlinkClick r:id="" action="ppaction://media"/>
          </p:cNvPr>
          <p:cNvPicPr>
            <a:picLocks noRot="1" noChangeAspect="1"/>
          </p:cNvPicPr>
          <p:nvPr>
            <a:audioFile r:link="rId2"/>
          </p:nvPr>
        </p:nvPicPr>
        <p:blipFill>
          <a:blip r:embed="rId12" cstate="print"/>
          <a:stretch>
            <a:fillRect/>
          </a:stretch>
        </p:blipFill>
        <p:spPr>
          <a:xfrm>
            <a:off x="3886200" y="1657350"/>
            <a:ext cx="304800" cy="228600"/>
          </a:xfrm>
          <a:prstGeom prst="rect">
            <a:avLst/>
          </a:prstGeom>
        </p:spPr>
      </p:pic>
      <p:pic>
        <p:nvPicPr>
          <p:cNvPr id="19" name="twospeakers-separated1.wav">
            <a:hlinkClick r:id="" action="ppaction://media"/>
          </p:cNvPr>
          <p:cNvPicPr>
            <a:picLocks noRot="1" noChangeAspect="1"/>
          </p:cNvPicPr>
          <p:nvPr>
            <a:audioFile r:link="rId3"/>
          </p:nvPr>
        </p:nvPicPr>
        <p:blipFill>
          <a:blip r:embed="rId13" cstate="print"/>
          <a:stretch>
            <a:fillRect/>
          </a:stretch>
        </p:blipFill>
        <p:spPr>
          <a:xfrm>
            <a:off x="7162800" y="666750"/>
            <a:ext cx="304800" cy="228600"/>
          </a:xfrm>
          <a:prstGeom prst="rect">
            <a:avLst/>
          </a:prstGeom>
        </p:spPr>
      </p:pic>
      <p:pic>
        <p:nvPicPr>
          <p:cNvPr id="20" name="twospeakers-separated2.wav">
            <a:hlinkClick r:id="" action="ppaction://media"/>
          </p:cNvPr>
          <p:cNvPicPr>
            <a:picLocks noRot="1" noChangeAspect="1"/>
          </p:cNvPicPr>
          <p:nvPr>
            <a:audioFile r:link="rId4"/>
          </p:nvPr>
        </p:nvPicPr>
        <p:blipFill>
          <a:blip r:embed="rId14" cstate="print"/>
          <a:stretch>
            <a:fillRect/>
          </a:stretch>
        </p:blipFill>
        <p:spPr>
          <a:xfrm>
            <a:off x="7162800" y="1657350"/>
            <a:ext cx="304800" cy="228600"/>
          </a:xfrm>
          <a:prstGeom prst="rect">
            <a:avLst/>
          </a:prstGeom>
        </p:spPr>
      </p:pic>
      <p:pic>
        <p:nvPicPr>
          <p:cNvPr id="21" name="speakermusic-mixed1.wav">
            <a:hlinkClick r:id="" action="ppaction://media"/>
          </p:cNvPr>
          <p:cNvPicPr>
            <a:picLocks noRot="1" noChangeAspect="1"/>
          </p:cNvPicPr>
          <p:nvPr>
            <a:audioFile r:link="rId5"/>
          </p:nvPr>
        </p:nvPicPr>
        <p:blipFill>
          <a:blip r:embed="rId15" cstate="print"/>
          <a:stretch>
            <a:fillRect/>
          </a:stretch>
        </p:blipFill>
        <p:spPr>
          <a:xfrm>
            <a:off x="3886200" y="2800350"/>
            <a:ext cx="304800" cy="228600"/>
          </a:xfrm>
          <a:prstGeom prst="rect">
            <a:avLst/>
          </a:prstGeom>
        </p:spPr>
      </p:pic>
      <p:pic>
        <p:nvPicPr>
          <p:cNvPr id="22" name="speakermusic-mixed2.wav">
            <a:hlinkClick r:id="" action="ppaction://media"/>
          </p:cNvPr>
          <p:cNvPicPr>
            <a:picLocks noRot="1" noChangeAspect="1"/>
          </p:cNvPicPr>
          <p:nvPr>
            <a:audioFile r:link="rId6"/>
          </p:nvPr>
        </p:nvPicPr>
        <p:blipFill>
          <a:blip r:embed="rId12" cstate="print"/>
          <a:stretch>
            <a:fillRect/>
          </a:stretch>
        </p:blipFill>
        <p:spPr>
          <a:xfrm>
            <a:off x="3886200" y="3790950"/>
            <a:ext cx="304800" cy="228600"/>
          </a:xfrm>
          <a:prstGeom prst="rect">
            <a:avLst/>
          </a:prstGeom>
        </p:spPr>
      </p:pic>
      <p:pic>
        <p:nvPicPr>
          <p:cNvPr id="25" name="speakermusic-separated2.wav">
            <a:hlinkClick r:id="" action="ppaction://media"/>
          </p:cNvPr>
          <p:cNvPicPr>
            <a:picLocks noRot="1" noChangeAspect="1"/>
          </p:cNvPicPr>
          <p:nvPr>
            <a:audioFile r:link="rId7"/>
          </p:nvPr>
        </p:nvPicPr>
        <p:blipFill>
          <a:blip r:embed="rId16" cstate="print"/>
          <a:stretch>
            <a:fillRect/>
          </a:stretch>
        </p:blipFill>
        <p:spPr>
          <a:xfrm>
            <a:off x="7239000" y="3790950"/>
            <a:ext cx="304800" cy="228600"/>
          </a:xfrm>
          <a:prstGeom prst="rect">
            <a:avLst/>
          </a:prstGeom>
        </p:spPr>
      </p:pic>
      <p:pic>
        <p:nvPicPr>
          <p:cNvPr id="26" name="speakermusic-separated1.wav">
            <a:hlinkClick r:id="" action="ppaction://media"/>
          </p:cNvPr>
          <p:cNvPicPr>
            <a:picLocks noRot="1" noChangeAspect="1"/>
          </p:cNvPicPr>
          <p:nvPr>
            <a:audioFile r:link="rId8"/>
          </p:nvPr>
        </p:nvPicPr>
        <p:blipFill>
          <a:blip r:embed="rId17" cstate="print"/>
          <a:stretch>
            <a:fillRect/>
          </a:stretch>
        </p:blipFill>
        <p:spPr>
          <a:xfrm>
            <a:off x="7239000" y="2800350"/>
            <a:ext cx="304800" cy="228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7"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438" fill="hold"/>
                                        <p:tgtEl>
                                          <p:spTgt spid="18"/>
                                        </p:tgtEl>
                                      </p:cBhvr>
                                    </p:cmd>
                                  </p:childTnLst>
                                </p:cTn>
                              </p:par>
                            </p:childTnLst>
                          </p:cTn>
                        </p:par>
                      </p:childTnLst>
                    </p:cTn>
                  </p:par>
                </p:childTnLst>
              </p:cTn>
              <p:nextCondLst>
                <p:cond evt="onClick" delay="0">
                  <p:tgtEl>
                    <p:spTgt spid="1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436" fill="hold"/>
                                        <p:tgtEl>
                                          <p:spTgt spid="19"/>
                                        </p:tgtEl>
                                      </p:cBhvr>
                                    </p:cmd>
                                  </p:childTnLst>
                                </p:cTn>
                              </p:par>
                            </p:childTnLst>
                          </p:cTn>
                        </p:par>
                      </p:childTnLst>
                    </p:cTn>
                  </p:par>
                </p:childTnLst>
              </p:cTn>
              <p:nextCondLst>
                <p:cond evt="onClick" delay="0">
                  <p:tgtEl>
                    <p:spTgt spid="1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436" fill="hold"/>
                                        <p:tgtEl>
                                          <p:spTgt spid="20"/>
                                        </p:tgtEl>
                                      </p:cBhvr>
                                    </p:cmd>
                                  </p:childTnLst>
                                </p:cTn>
                              </p:par>
                            </p:childTnLst>
                          </p:cTn>
                        </p:par>
                      </p:childTnLst>
                    </p:cTn>
                  </p:par>
                </p:childTnLst>
              </p:cTn>
              <p:nextCondLst>
                <p:cond evt="onClick" delay="0">
                  <p:tgtEl>
                    <p:spTgt spid="2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6875" fill="hold"/>
                                        <p:tgtEl>
                                          <p:spTgt spid="21"/>
                                        </p:tgtEl>
                                      </p:cBhvr>
                                    </p:cmd>
                                  </p:childTnLst>
                                </p:cTn>
                              </p:par>
                            </p:childTnLst>
                          </p:cTn>
                        </p:par>
                      </p:childTnLst>
                    </p:cTn>
                  </p:par>
                </p:childTnLst>
              </p:cTn>
              <p:nextCondLst>
                <p:cond evt="onClick" delay="0">
                  <p:tgtEl>
                    <p:spTgt spid="2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875" fill="hold"/>
                                        <p:tgtEl>
                                          <p:spTgt spid="22"/>
                                        </p:tgtEl>
                                      </p:cBhvr>
                                    </p:cmd>
                                  </p:childTnLst>
                                </p:cTn>
                              </p:par>
                            </p:childTnLst>
                          </p:cTn>
                        </p:par>
                      </p:childTnLst>
                    </p:cTn>
                  </p:par>
                </p:childTnLst>
              </p:cTn>
              <p:nextCondLst>
                <p:cond evt="onClick" delay="0">
                  <p:tgtEl>
                    <p:spTgt spid="22"/>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6871" fill="hold"/>
                                        <p:tgtEl>
                                          <p:spTgt spid="25"/>
                                        </p:tgtEl>
                                      </p:cBhvr>
                                    </p:cmd>
                                  </p:childTnLst>
                                </p:cTn>
                              </p:par>
                            </p:childTnLst>
                          </p:cTn>
                        </p:par>
                      </p:childTnLst>
                    </p:cTn>
                  </p:par>
                </p:childTnLst>
              </p:cTn>
              <p:nextCondLst>
                <p:cond evt="onClick" delay="0">
                  <p:tgtEl>
                    <p:spTgt spid="2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6875" fill="hold"/>
                                        <p:tgtEl>
                                          <p:spTgt spid="26"/>
                                        </p:tgtEl>
                                      </p:cBhvr>
                                    </p:cmd>
                                  </p:childTnLst>
                                </p:cTn>
                              </p:par>
                            </p:childTnLst>
                          </p:cTn>
                        </p:par>
                      </p:childTnLst>
                    </p:cTn>
                  </p:par>
                </p:childTnLst>
              </p:cTn>
              <p:nextCondLst>
                <p:cond evt="onClick" delay="0">
                  <p:tgtEl>
                    <p:spTgt spid="26"/>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Desktop\Noname.png"/>
          <p:cNvPicPr>
            <a:picLocks noChangeAspect="1" noChangeArrowheads="1"/>
          </p:cNvPicPr>
          <p:nvPr/>
        </p:nvPicPr>
        <p:blipFill>
          <a:blip r:embed="rId2" cstate="print"/>
          <a:srcRect b="18462"/>
          <a:stretch>
            <a:fillRect/>
          </a:stretch>
        </p:blipFill>
        <p:spPr bwMode="auto">
          <a:xfrm>
            <a:off x="1143000" y="438150"/>
            <a:ext cx="6629400" cy="42672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r>
              <a:rPr lang="en-US" sz="4000" dirty="0" smtClean="0"/>
              <a:t>Cocktail party problem algorithm</a:t>
            </a:r>
          </a:p>
        </p:txBody>
      </p:sp>
      <p:sp>
        <p:nvSpPr>
          <p:cNvPr id="43011" name="Rectangle 3"/>
          <p:cNvSpPr>
            <a:spLocks noGrp="1" noChangeArrowheads="1"/>
          </p:cNvSpPr>
          <p:nvPr>
            <p:ph type="body" idx="1"/>
          </p:nvPr>
        </p:nvSpPr>
        <p:spPr>
          <a:xfrm>
            <a:off x="381000" y="1200151"/>
            <a:ext cx="8534400" cy="3394472"/>
          </a:xfrm>
        </p:spPr>
        <p:txBody>
          <a:bodyPr/>
          <a:lstStyle/>
          <a:p>
            <a:pPr eaLnBrk="1" hangingPunct="1">
              <a:buFontTx/>
              <a:buNone/>
            </a:pPr>
            <a:endParaRPr lang="en-US" sz="2800" dirty="0" smtClean="0"/>
          </a:p>
          <a:p>
            <a:pPr algn="ctr" eaLnBrk="1" hangingPunct="1">
              <a:buFontTx/>
              <a:buNone/>
            </a:pPr>
            <a:r>
              <a:rPr lang="en-US" sz="2800" dirty="0" smtClean="0"/>
              <a:t>[</a:t>
            </a:r>
            <a:r>
              <a:rPr lang="en-US" sz="2800" dirty="0" err="1" smtClean="0"/>
              <a:t>W,s,v</a:t>
            </a:r>
            <a:r>
              <a:rPr lang="en-US" sz="2800" dirty="0" smtClean="0"/>
              <a:t>] = </a:t>
            </a:r>
            <a:r>
              <a:rPr lang="en-US" sz="2800" dirty="0" err="1" smtClean="0"/>
              <a:t>svd</a:t>
            </a:r>
            <a:r>
              <a:rPr lang="en-US" sz="2800" dirty="0" smtClean="0"/>
              <a:t>((</a:t>
            </a:r>
            <a:r>
              <a:rPr lang="en-US" sz="2800" dirty="0" err="1" smtClean="0"/>
              <a:t>repmat</a:t>
            </a:r>
            <a:r>
              <a:rPr lang="en-US" sz="2800" dirty="0" smtClean="0"/>
              <a:t>(sum(x.*x,1),size(x,1),1).*x)*x');</a:t>
            </a:r>
          </a:p>
        </p:txBody>
      </p:sp>
      <p:sp>
        <p:nvSpPr>
          <p:cNvPr id="43012" name="Text Box 4"/>
          <p:cNvSpPr txBox="1">
            <a:spLocks noChangeArrowheads="1"/>
          </p:cNvSpPr>
          <p:nvPr/>
        </p:nvSpPr>
        <p:spPr bwMode="auto">
          <a:xfrm>
            <a:off x="-64681" y="4793218"/>
            <a:ext cx="4941481" cy="369332"/>
          </a:xfrm>
          <a:prstGeom prst="rect">
            <a:avLst/>
          </a:prstGeom>
          <a:noFill/>
          <a:ln w="9525">
            <a:noFill/>
            <a:miter lim="800000"/>
            <a:headEnd/>
            <a:tailEnd/>
          </a:ln>
        </p:spPr>
        <p:txBody>
          <a:bodyPr wrap="none">
            <a:spAutoFit/>
          </a:bodyPr>
          <a:lstStyle/>
          <a:p>
            <a:r>
              <a:rPr lang="en-US" dirty="0"/>
              <a:t>[Source: Sam </a:t>
            </a:r>
            <a:r>
              <a:rPr lang="en-US" dirty="0" err="1"/>
              <a:t>Roweis</a:t>
            </a:r>
            <a:r>
              <a:rPr lang="en-US" dirty="0"/>
              <a:t>, </a:t>
            </a:r>
            <a:r>
              <a:rPr lang="en-US" dirty="0" err="1"/>
              <a:t>Yair</a:t>
            </a:r>
            <a:r>
              <a:rPr lang="en-US" dirty="0"/>
              <a:t> Weiss &amp; </a:t>
            </a:r>
            <a:r>
              <a:rPr lang="en-US" dirty="0" err="1"/>
              <a:t>Eero</a:t>
            </a:r>
            <a:r>
              <a:rPr lang="en-US" dirty="0"/>
              <a:t> </a:t>
            </a:r>
            <a:r>
              <a:rPr lang="en-US" dirty="0" err="1"/>
              <a:t>Simoncelli</a:t>
            </a:r>
            <a:r>
              <a:rPr lang="en-US" dirty="0"/>
              <a:t>]</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121840" y="2181600"/>
              <a:ext cx="543600" cy="36360"/>
            </p14:xfrm>
          </p:contentPart>
        </mc:Choice>
        <mc:Fallback>
          <p:pic>
            <p:nvPicPr>
              <p:cNvPr id="2" name="Ink 1"/>
              <p:cNvPicPr/>
              <p:nvPr/>
            </p:nvPicPr>
            <p:blipFill>
              <a:blip r:embed="rId4"/>
              <a:stretch>
                <a:fillRect/>
              </a:stretch>
            </p:blipFill>
            <p:spPr>
              <a:xfrm>
                <a:off x="2113560" y="2171520"/>
                <a:ext cx="559800" cy="5292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850" y="666750"/>
            <a:ext cx="82296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solidFill>
                  <a:prstClr val="black"/>
                </a:solidFill>
              </a:rPr>
              <a:t>Of the following examples, which would you address using an </a:t>
            </a:r>
            <a:r>
              <a:rPr lang="en-US" sz="2400" u="sng" dirty="0" smtClean="0">
                <a:solidFill>
                  <a:prstClr val="black"/>
                </a:solidFill>
              </a:rPr>
              <a:t>unsupervised</a:t>
            </a:r>
            <a:r>
              <a:rPr lang="en-US" sz="2400" dirty="0" smtClean="0">
                <a:solidFill>
                  <a:prstClr val="black"/>
                </a:solidFill>
              </a:rPr>
              <a:t> learning algorithm?  (Check all that apply.) </a:t>
            </a:r>
          </a:p>
          <a:p>
            <a:pPr>
              <a:buFont typeface="Arial" pitchFamily="34" charset="0"/>
              <a:buNone/>
            </a:pPr>
            <a:endParaRPr lang="en-US" sz="2400" dirty="0">
              <a:solidFill>
                <a:prstClr val="black"/>
              </a:solidFill>
            </a:endParaRPr>
          </a:p>
        </p:txBody>
      </p:sp>
      <p:sp>
        <p:nvSpPr>
          <p:cNvPr id="3" name="Rectangle 2"/>
          <p:cNvSpPr/>
          <p:nvPr/>
        </p:nvSpPr>
        <p:spPr>
          <a:xfrm>
            <a:off x="1323974" y="3028950"/>
            <a:ext cx="7515225" cy="707886"/>
          </a:xfrm>
          <a:prstGeom prst="rect">
            <a:avLst/>
          </a:prstGeom>
        </p:spPr>
        <p:txBody>
          <a:bodyPr wrap="square">
            <a:spAutoFit/>
          </a:bodyPr>
          <a:lstStyle/>
          <a:p>
            <a:pPr>
              <a:buFont typeface="Arial" pitchFamily="34" charset="0"/>
              <a:buNone/>
            </a:pPr>
            <a:r>
              <a:rPr lang="en-US" sz="2000" dirty="0">
                <a:solidFill>
                  <a:prstClr val="black"/>
                </a:solidFill>
              </a:rPr>
              <a:t>Given </a:t>
            </a:r>
            <a:r>
              <a:rPr lang="en-US" sz="2000" dirty="0" smtClean="0">
                <a:solidFill>
                  <a:prstClr val="black"/>
                </a:solidFill>
              </a:rPr>
              <a:t>a database </a:t>
            </a:r>
            <a:r>
              <a:rPr lang="en-US" sz="2000" dirty="0">
                <a:solidFill>
                  <a:prstClr val="black"/>
                </a:solidFill>
              </a:rPr>
              <a:t>of customer data, automatically </a:t>
            </a:r>
            <a:r>
              <a:rPr lang="en-US" sz="2000" dirty="0" smtClean="0">
                <a:solidFill>
                  <a:prstClr val="black"/>
                </a:solidFill>
              </a:rPr>
              <a:t>discover market </a:t>
            </a:r>
            <a:r>
              <a:rPr lang="en-US" sz="2000" dirty="0">
                <a:solidFill>
                  <a:prstClr val="black"/>
                </a:solidFill>
              </a:rPr>
              <a:t>segments and group customers into different market segments. </a:t>
            </a:r>
          </a:p>
        </p:txBody>
      </p:sp>
      <p:sp>
        <p:nvSpPr>
          <p:cNvPr id="4" name="Rectangle 3"/>
          <p:cNvSpPr/>
          <p:nvPr/>
        </p:nvSpPr>
        <p:spPr>
          <a:xfrm>
            <a:off x="1323975" y="1809750"/>
            <a:ext cx="6781800" cy="400110"/>
          </a:xfrm>
          <a:prstGeom prst="rect">
            <a:avLst/>
          </a:prstGeom>
        </p:spPr>
        <p:txBody>
          <a:bodyPr wrap="square">
            <a:spAutoFit/>
          </a:bodyPr>
          <a:lstStyle/>
          <a:p>
            <a:r>
              <a:rPr lang="en-US" sz="2000" dirty="0">
                <a:solidFill>
                  <a:prstClr val="black"/>
                </a:solidFill>
              </a:rPr>
              <a:t>Given email labeled as spam/not spam, learn a spam filter.</a:t>
            </a:r>
          </a:p>
        </p:txBody>
      </p:sp>
      <p:sp>
        <p:nvSpPr>
          <p:cNvPr id="5" name="Rectangle 4"/>
          <p:cNvSpPr/>
          <p:nvPr/>
        </p:nvSpPr>
        <p:spPr>
          <a:xfrm>
            <a:off x="1323975" y="2324100"/>
            <a:ext cx="6934200" cy="707886"/>
          </a:xfrm>
          <a:prstGeom prst="rect">
            <a:avLst/>
          </a:prstGeom>
        </p:spPr>
        <p:txBody>
          <a:bodyPr wrap="square">
            <a:spAutoFit/>
          </a:bodyPr>
          <a:lstStyle/>
          <a:p>
            <a:pPr>
              <a:buFont typeface="Arial" pitchFamily="34" charset="0"/>
              <a:buNone/>
            </a:pPr>
            <a:r>
              <a:rPr lang="en-US" sz="2000" dirty="0">
                <a:solidFill>
                  <a:prstClr val="black"/>
                </a:solidFill>
              </a:rPr>
              <a:t>Given a set of news articles found on the web, group them into set of articles about the same story. </a:t>
            </a:r>
          </a:p>
        </p:txBody>
      </p:sp>
      <p:sp>
        <p:nvSpPr>
          <p:cNvPr id="6" name="Rectangle 5"/>
          <p:cNvSpPr/>
          <p:nvPr/>
        </p:nvSpPr>
        <p:spPr>
          <a:xfrm>
            <a:off x="1323975" y="3732431"/>
            <a:ext cx="7162800" cy="707886"/>
          </a:xfrm>
          <a:prstGeom prst="rect">
            <a:avLst/>
          </a:prstGeom>
        </p:spPr>
        <p:txBody>
          <a:bodyPr wrap="square">
            <a:spAutoFit/>
          </a:bodyPr>
          <a:lstStyle/>
          <a:p>
            <a:pPr>
              <a:buFont typeface="Arial" pitchFamily="34" charset="0"/>
              <a:buNone/>
            </a:pPr>
            <a:r>
              <a:rPr lang="en-US" sz="2000" dirty="0">
                <a:solidFill>
                  <a:prstClr val="black"/>
                </a:solidFill>
              </a:rPr>
              <a:t>Given a dataset of patients diagnosed as either having diabetes or not, learn to classify new patients as having diabetes or not. </a:t>
            </a:r>
          </a:p>
        </p:txBody>
      </p:sp>
      <mc:AlternateContent xmlns:mc="http://schemas.openxmlformats.org/markup-compatibility/2006">
        <mc:Choice xmlns:p14="http://schemas.microsoft.com/office/powerpoint/2010/main" Requires="p14">
          <p:contentPart p14:bwMode="auto" r:id="rId2">
            <p14:nvContentPartPr>
              <p14:cNvPr id="8" name="Ink 7"/>
              <p14:cNvContentPartPr/>
              <p14:nvPr/>
            </p14:nvContentPartPr>
            <p14:xfrm>
              <a:off x="2751120" y="2188800"/>
              <a:ext cx="5217120" cy="1924560"/>
            </p14:xfrm>
          </p:contentPart>
        </mc:Choice>
        <mc:Fallback>
          <p:pic>
            <p:nvPicPr>
              <p:cNvPr id="8" name="Ink 7"/>
              <p:cNvPicPr/>
              <p:nvPr/>
            </p:nvPicPr>
            <p:blipFill>
              <a:blip r:embed="rId3"/>
              <a:stretch>
                <a:fillRect/>
              </a:stretch>
            </p:blipFill>
            <p:spPr>
              <a:xfrm>
                <a:off x="2746800" y="2179800"/>
                <a:ext cx="5228640" cy="1944000"/>
              </a:xfrm>
              <a:prstGeom prst="rect">
                <a:avLst/>
              </a:prstGeom>
            </p:spPr>
          </p:pic>
        </mc:Fallback>
      </mc:AlternateContent>
    </p:spTree>
    <p:extLst>
      <p:ext uri="{BB962C8B-B14F-4D97-AF65-F5344CB8AC3E}">
        <p14:creationId xmlns:p14="http://schemas.microsoft.com/office/powerpoint/2010/main" val="2805266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386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410" y="1764091"/>
            <a:ext cx="3978590" cy="1569660"/>
          </a:xfrm>
          <a:prstGeom prst="rect">
            <a:avLst/>
          </a:prstGeom>
          <a:noFill/>
        </p:spPr>
        <p:txBody>
          <a:bodyPr wrap="none" rtlCol="0">
            <a:spAutoFit/>
          </a:bodyPr>
          <a:lstStyle/>
          <a:p>
            <a:r>
              <a:rPr lang="en-US" sz="9600" dirty="0" smtClean="0">
                <a:latin typeface="Arial Black" pitchFamily="34" charset="0"/>
              </a:rPr>
              <a:t>SPAM</a:t>
            </a:r>
            <a:endParaRPr lang="en-US" sz="9600" dirty="0">
              <a:latin typeface="Arial Black" pitchFamily="34" charset="0"/>
            </a:endParaRPr>
          </a:p>
        </p:txBody>
      </p:sp>
      <p:sp>
        <p:nvSpPr>
          <p:cNvPr id="3" name="&quot;No&quot; Symbol 2"/>
          <p:cNvSpPr/>
          <p:nvPr/>
        </p:nvSpPr>
        <p:spPr>
          <a:xfrm rot="16200000">
            <a:off x="2281715" y="308641"/>
            <a:ext cx="4389120" cy="4480560"/>
          </a:xfrm>
          <a:prstGeom prst="noSmoking">
            <a:avLst>
              <a:gd name="adj" fmla="val 8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63639"/>
            <a:ext cx="8991600" cy="4278094"/>
          </a:xfrm>
          <a:prstGeom prst="rect">
            <a:avLst/>
          </a:prstGeom>
          <a:noFill/>
          <a:ln w="9525">
            <a:noFill/>
            <a:miter lim="800000"/>
            <a:headEnd/>
            <a:tailEnd/>
          </a:ln>
        </p:spPr>
        <p:txBody>
          <a:bodyPr wrap="square">
            <a:spAutoFit/>
          </a:bodyPr>
          <a:lstStyle/>
          <a:p>
            <a:pPr rtl="0" fontAlgn="base">
              <a:spcBef>
                <a:spcPct val="0"/>
              </a:spcBef>
              <a:spcAft>
                <a:spcPct val="0"/>
              </a:spcAft>
            </a:pPr>
            <a:r>
              <a:rPr lang="en-US" sz="2400" dirty="0" smtClean="0">
                <a:latin typeface="+mn-lt"/>
              </a:rPr>
              <a:t>Machine Learning</a:t>
            </a:r>
          </a:p>
          <a:p>
            <a:pPr lvl="1">
              <a:buFontTx/>
              <a:buChar char="-"/>
            </a:pPr>
            <a:r>
              <a:rPr lang="en-US" sz="2400" dirty="0" smtClean="0">
                <a:latin typeface="+mn-lt"/>
              </a:rPr>
              <a:t> Grew out of work in AI</a:t>
            </a:r>
          </a:p>
          <a:p>
            <a:pPr lvl="1">
              <a:buFontTx/>
              <a:buChar char="-"/>
            </a:pPr>
            <a:r>
              <a:rPr lang="en-US" sz="2400" dirty="0" smtClean="0"/>
              <a:t> New capability for computers </a:t>
            </a:r>
          </a:p>
          <a:p>
            <a:pPr lvl="1"/>
            <a:endParaRPr lang="en-US" sz="800" dirty="0" smtClean="0">
              <a:latin typeface="+mn-lt"/>
            </a:endParaRPr>
          </a:p>
          <a:p>
            <a:r>
              <a:rPr lang="en-US" sz="2400" dirty="0" smtClean="0">
                <a:latin typeface="+mn-lt"/>
              </a:rPr>
              <a:t>Examples: </a:t>
            </a:r>
          </a:p>
          <a:p>
            <a:pPr lvl="1">
              <a:buFontTx/>
              <a:buChar char="-"/>
            </a:pPr>
            <a:r>
              <a:rPr lang="en-US" sz="2400" dirty="0" smtClean="0">
                <a:latin typeface="+mn-lt"/>
              </a:rPr>
              <a:t> Database mining </a:t>
            </a:r>
          </a:p>
          <a:p>
            <a:pPr lvl="2"/>
            <a:r>
              <a:rPr lang="en-US" sz="2400" dirty="0" smtClean="0"/>
              <a:t>Large datasets from growth of automation/web.  </a:t>
            </a:r>
          </a:p>
          <a:p>
            <a:pPr lvl="2"/>
            <a:r>
              <a:rPr lang="en-US" sz="2400" dirty="0" smtClean="0">
                <a:latin typeface="+mn-lt"/>
              </a:rPr>
              <a:t>E.g., Web click</a:t>
            </a:r>
            <a:r>
              <a:rPr lang="en-US" sz="2400" dirty="0" smtClean="0"/>
              <a:t> data</a:t>
            </a:r>
            <a:r>
              <a:rPr lang="en-US" sz="2400" dirty="0" smtClean="0">
                <a:latin typeface="+mn-lt"/>
              </a:rPr>
              <a:t>, medical records, biology, engineering</a:t>
            </a:r>
          </a:p>
          <a:p>
            <a:pPr lvl="1">
              <a:buFontTx/>
              <a:buChar char="-"/>
            </a:pPr>
            <a:r>
              <a:rPr lang="en-US" sz="2400" dirty="0">
                <a:latin typeface="+mn-lt"/>
              </a:rPr>
              <a:t> </a:t>
            </a:r>
            <a:r>
              <a:rPr lang="en-US" sz="2400" dirty="0" smtClean="0">
                <a:latin typeface="+mn-lt"/>
              </a:rPr>
              <a:t>Applications can’t program by hand.</a:t>
            </a:r>
          </a:p>
          <a:p>
            <a:pPr lvl="2"/>
            <a:r>
              <a:rPr lang="en-US" sz="2400" dirty="0" smtClean="0"/>
              <a:t>E.g., Autonomous helicopter, handwriting recognition, most of Natural Language Processing (NLP), Computer Vision. </a:t>
            </a:r>
            <a:endParaRPr lang="en-US" sz="2400" dirty="0" smtClean="0">
              <a:latin typeface="+mn-lt"/>
            </a:endParaRPr>
          </a:p>
          <a:p>
            <a:pPr rtl="0" fontAlgn="base">
              <a:spcBef>
                <a:spcPct val="0"/>
              </a:spcBef>
              <a:spcAft>
                <a:spcPct val="0"/>
              </a:spcAft>
            </a:pPr>
            <a:endParaRPr lang="en-US" sz="2400" kern="1200" dirty="0">
              <a:latin typeface="+mn-lt"/>
              <a:ea typeface="+mn-ea"/>
              <a:cs typeface="Arial" pitchFamily="34" charset="0"/>
            </a:endParaRPr>
          </a:p>
        </p:txBody>
      </p:sp>
    </p:spTree>
    <p:extLst>
      <p:ext uri="{BB962C8B-B14F-4D97-AF65-F5344CB8AC3E}">
        <p14:creationId xmlns:p14="http://schemas.microsoft.com/office/powerpoint/2010/main" val="8528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63639"/>
            <a:ext cx="8991600" cy="5401479"/>
          </a:xfrm>
          <a:prstGeom prst="rect">
            <a:avLst/>
          </a:prstGeom>
          <a:noFill/>
          <a:ln w="9525">
            <a:noFill/>
            <a:miter lim="800000"/>
            <a:headEnd/>
            <a:tailEnd/>
          </a:ln>
        </p:spPr>
        <p:txBody>
          <a:bodyPr wrap="square">
            <a:spAutoFit/>
          </a:bodyPr>
          <a:lstStyle/>
          <a:p>
            <a:pPr rtl="0" fontAlgn="base">
              <a:spcBef>
                <a:spcPct val="0"/>
              </a:spcBef>
              <a:spcAft>
                <a:spcPct val="0"/>
              </a:spcAft>
            </a:pPr>
            <a:r>
              <a:rPr lang="en-US" sz="2400" dirty="0" smtClean="0">
                <a:latin typeface="+mn-lt"/>
              </a:rPr>
              <a:t>Machine Learning</a:t>
            </a:r>
          </a:p>
          <a:p>
            <a:pPr lvl="1">
              <a:buFontTx/>
              <a:buChar char="-"/>
            </a:pPr>
            <a:r>
              <a:rPr lang="en-US" sz="2400" dirty="0" smtClean="0">
                <a:latin typeface="+mn-lt"/>
              </a:rPr>
              <a:t> Grew out of work in AI</a:t>
            </a:r>
          </a:p>
          <a:p>
            <a:pPr lvl="1">
              <a:buFontTx/>
              <a:buChar char="-"/>
            </a:pPr>
            <a:r>
              <a:rPr lang="en-US" sz="2400" dirty="0" smtClean="0"/>
              <a:t> New capability for computers </a:t>
            </a:r>
          </a:p>
          <a:p>
            <a:pPr lvl="1"/>
            <a:endParaRPr lang="en-US" sz="800" dirty="0" smtClean="0">
              <a:latin typeface="+mn-lt"/>
            </a:endParaRPr>
          </a:p>
          <a:p>
            <a:r>
              <a:rPr lang="en-US" sz="2400" dirty="0" smtClean="0">
                <a:latin typeface="+mn-lt"/>
              </a:rPr>
              <a:t>Examples: </a:t>
            </a:r>
          </a:p>
          <a:p>
            <a:pPr lvl="1">
              <a:buFontTx/>
              <a:buChar char="-"/>
            </a:pPr>
            <a:r>
              <a:rPr lang="en-US" sz="2400" dirty="0" smtClean="0">
                <a:latin typeface="+mn-lt"/>
              </a:rPr>
              <a:t> Database mining </a:t>
            </a:r>
          </a:p>
          <a:p>
            <a:pPr lvl="2"/>
            <a:r>
              <a:rPr lang="en-US" sz="2400" dirty="0" smtClean="0"/>
              <a:t>Large datasets from growth of automation/web.  </a:t>
            </a:r>
          </a:p>
          <a:p>
            <a:pPr lvl="2"/>
            <a:r>
              <a:rPr lang="en-US" sz="2400" dirty="0" smtClean="0">
                <a:latin typeface="+mn-lt"/>
              </a:rPr>
              <a:t>E.g., Web click</a:t>
            </a:r>
            <a:r>
              <a:rPr lang="en-US" sz="2400" dirty="0" smtClean="0"/>
              <a:t> data</a:t>
            </a:r>
            <a:r>
              <a:rPr lang="en-US" sz="2400" dirty="0" smtClean="0">
                <a:latin typeface="+mn-lt"/>
              </a:rPr>
              <a:t>, medical records, biology, engineering</a:t>
            </a:r>
          </a:p>
          <a:p>
            <a:pPr lvl="1">
              <a:buFontTx/>
              <a:buChar char="-"/>
            </a:pPr>
            <a:r>
              <a:rPr lang="en-US" sz="2400" dirty="0">
                <a:latin typeface="+mn-lt"/>
              </a:rPr>
              <a:t> </a:t>
            </a:r>
            <a:r>
              <a:rPr lang="en-US" sz="2400" dirty="0" smtClean="0">
                <a:latin typeface="+mn-lt"/>
              </a:rPr>
              <a:t>Applications can’t program by hand.</a:t>
            </a:r>
          </a:p>
          <a:p>
            <a:pPr lvl="2"/>
            <a:r>
              <a:rPr lang="en-US" sz="2400" dirty="0" smtClean="0"/>
              <a:t>E.g., Autonomous helicopter, handwriting recognition, most of Natural Language Processing (NLP), Computer Vision. </a:t>
            </a:r>
            <a:endParaRPr lang="en-US" sz="2400" dirty="0" smtClean="0">
              <a:latin typeface="+mn-lt"/>
            </a:endParaRPr>
          </a:p>
          <a:p>
            <a:pPr lvl="1">
              <a:buFontTx/>
              <a:buChar char="-"/>
            </a:pPr>
            <a:r>
              <a:rPr lang="en-US" sz="2400" dirty="0" smtClean="0">
                <a:latin typeface="+mn-lt"/>
              </a:rPr>
              <a:t> Self-customizing programs</a:t>
            </a:r>
          </a:p>
          <a:p>
            <a:pPr lvl="2"/>
            <a:r>
              <a:rPr lang="en-US" sz="2400" dirty="0" smtClean="0"/>
              <a:t>E.g., Amazon, Netflix product recommendations</a:t>
            </a:r>
            <a:endParaRPr lang="en-US" sz="2400" dirty="0" smtClean="0">
              <a:latin typeface="+mn-lt"/>
            </a:endParaRPr>
          </a:p>
          <a:p>
            <a:pPr lvl="1">
              <a:buFontTx/>
              <a:buChar char="-"/>
            </a:pPr>
            <a:r>
              <a:rPr lang="en-US" sz="2400" dirty="0">
                <a:latin typeface="+mn-lt"/>
              </a:rPr>
              <a:t> </a:t>
            </a:r>
            <a:r>
              <a:rPr lang="en-US" sz="2400" dirty="0" smtClean="0">
                <a:latin typeface="+mn-lt"/>
              </a:rPr>
              <a:t>Understanding </a:t>
            </a:r>
            <a:r>
              <a:rPr lang="en-US" sz="2400" dirty="0" smtClean="0"/>
              <a:t>human learning (brain, real AI).</a:t>
            </a:r>
            <a:endParaRPr lang="en-US" sz="2400" dirty="0" smtClean="0">
              <a:latin typeface="+mn-lt"/>
            </a:endParaRPr>
          </a:p>
          <a:p>
            <a:pPr rtl="0" fontAlgn="base">
              <a:spcBef>
                <a:spcPct val="0"/>
              </a:spcBef>
              <a:spcAft>
                <a:spcPct val="0"/>
              </a:spcAft>
            </a:pPr>
            <a:endParaRPr lang="en-US" sz="2400" kern="1200" dirty="0">
              <a:latin typeface="+mn-lt"/>
              <a:ea typeface="+mn-ea"/>
              <a:cs typeface="Arial" pitchFamily="34" charset="0"/>
            </a:endParaRPr>
          </a:p>
        </p:txBody>
      </p:sp>
      <p:pic>
        <p:nvPicPr>
          <p:cNvPr id="3" name="Picture 2" descr="heli-with-laser-2-Sept03"/>
          <p:cNvPicPr>
            <a:picLocks noChangeAspect="1" noChangeArrowheads="1"/>
          </p:cNvPicPr>
          <p:nvPr/>
        </p:nvPicPr>
        <p:blipFill>
          <a:blip r:embed="rId2" cstate="print"/>
          <a:srcRect/>
          <a:stretch>
            <a:fillRect/>
          </a:stretch>
        </p:blipFill>
        <p:spPr>
          <a:xfrm>
            <a:off x="990600" y="971550"/>
            <a:ext cx="7010400" cy="325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7007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266950"/>
            <a:ext cx="5105400" cy="1625589"/>
          </a:xfrm>
        </p:spPr>
        <p:txBody>
          <a:bodyPr>
            <a:noAutofit/>
          </a:bodyPr>
          <a:lstStyle/>
          <a:p>
            <a:pPr algn="l"/>
            <a:r>
              <a:rPr lang="en-US" sz="5400" dirty="0" smtClean="0">
                <a:solidFill>
                  <a:schemeClr val="tx1">
                    <a:lumMod val="75000"/>
                    <a:lumOff val="25000"/>
                  </a:schemeClr>
                </a:solidFill>
              </a:rPr>
              <a:t>What is machine learning</a:t>
            </a:r>
            <a:endParaRPr lang="en-US" sz="54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657141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a:xfrm>
            <a:off x="762000" y="1028701"/>
            <a:ext cx="7696200" cy="3851672"/>
          </a:xfrm>
        </p:spPr>
        <p:txBody>
          <a:bodyPr>
            <a:normAutofit fontScale="92500" lnSpcReduction="10000"/>
          </a:bodyPr>
          <a:lstStyle/>
          <a:p>
            <a:pPr eaLnBrk="1" hangingPunct="1"/>
            <a:r>
              <a:rPr lang="en-US" sz="3000" dirty="0" smtClean="0"/>
              <a:t>Arthur Samuel (1959). Machine Learning: Field of study that gives computers the ability to learn without being explicitly programmed. </a:t>
            </a:r>
          </a:p>
          <a:p>
            <a:pPr eaLnBrk="1" hangingPunct="1"/>
            <a:r>
              <a:rPr lang="en-US" sz="3000" dirty="0" smtClean="0"/>
              <a:t>Tom Mitchell (1998) Well-posed Learning Problem: A computer program is said to </a:t>
            </a:r>
            <a:r>
              <a:rPr lang="en-US" sz="3000" i="1" dirty="0" smtClean="0"/>
              <a:t>learn</a:t>
            </a:r>
            <a:r>
              <a:rPr lang="en-US" sz="3000" dirty="0" smtClean="0"/>
              <a:t> from experience E with respect to some task T and some performance measure P, if its performance on T, as measured by P, improves with experience E. </a:t>
            </a:r>
          </a:p>
        </p:txBody>
      </p:sp>
      <p:sp>
        <p:nvSpPr>
          <p:cNvPr id="20483" name="Rectangle 5"/>
          <p:cNvSpPr>
            <a:spLocks noGrp="1" noChangeArrowheads="1"/>
          </p:cNvSpPr>
          <p:nvPr>
            <p:ph type="title"/>
          </p:nvPr>
        </p:nvSpPr>
        <p:spPr/>
        <p:txBody>
          <a:bodyPr/>
          <a:lstStyle/>
          <a:p>
            <a:pPr eaLnBrk="1" hangingPunct="1"/>
            <a:r>
              <a:rPr lang="en-US" smtClean="0"/>
              <a:t>Machine Learning definition</a:t>
            </a:r>
          </a:p>
        </p:txBody>
      </p:sp>
      <p:grpSp>
        <p:nvGrpSpPr>
          <p:cNvPr id="2" name="Group 152"/>
          <p:cNvGrpSpPr>
            <a:grpSpLocks/>
          </p:cNvGrpSpPr>
          <p:nvPr/>
        </p:nvGrpSpPr>
        <p:grpSpPr bwMode="auto">
          <a:xfrm>
            <a:off x="3048000" y="2343150"/>
            <a:ext cx="2667000" cy="2667000"/>
            <a:chOff x="1555" y="1968"/>
            <a:chExt cx="2160" cy="2160"/>
          </a:xfrm>
        </p:grpSpPr>
        <p:grpSp>
          <p:nvGrpSpPr>
            <p:cNvPr id="3" name="Group 8"/>
            <p:cNvGrpSpPr>
              <a:grpSpLocks/>
            </p:cNvGrpSpPr>
            <p:nvPr/>
          </p:nvGrpSpPr>
          <p:grpSpPr bwMode="auto">
            <a:xfrm>
              <a:off x="1828" y="1968"/>
              <a:ext cx="270" cy="2160"/>
              <a:chOff x="720" y="0"/>
              <a:chExt cx="576" cy="4608"/>
            </a:xfrm>
          </p:grpSpPr>
          <p:sp>
            <p:nvSpPr>
              <p:cNvPr id="20621" name="Rectangle 9"/>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2" name="Rectangle 10"/>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3" name="Rectangle 11"/>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4" name="Rectangle 12"/>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5" name="Rectangle 13"/>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6" name="Rectangle 14"/>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7" name="Rectangle 15"/>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8" name="Rectangle 16"/>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rot="10800000">
              <a:off x="2098" y="1968"/>
              <a:ext cx="269" cy="2160"/>
              <a:chOff x="720" y="0"/>
              <a:chExt cx="576" cy="4608"/>
            </a:xfrm>
          </p:grpSpPr>
          <p:sp>
            <p:nvSpPr>
              <p:cNvPr id="20613" name="Rectangle 18"/>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4" name="Rectangle 19"/>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5" name="Rectangle 20"/>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6" name="Rectangle 21"/>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7" name="Rectangle 22"/>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8" name="Rectangle 23"/>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9" name="Rectangle 24"/>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0" name="Rectangle 25"/>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5" name="Group 26"/>
            <p:cNvGrpSpPr>
              <a:grpSpLocks/>
            </p:cNvGrpSpPr>
            <p:nvPr/>
          </p:nvGrpSpPr>
          <p:grpSpPr bwMode="auto">
            <a:xfrm>
              <a:off x="2367" y="1968"/>
              <a:ext cx="270" cy="2160"/>
              <a:chOff x="720" y="0"/>
              <a:chExt cx="576" cy="4608"/>
            </a:xfrm>
          </p:grpSpPr>
          <p:sp>
            <p:nvSpPr>
              <p:cNvPr id="20605" name="Rectangle 27"/>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6" name="Rectangle 28"/>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7" name="Rectangle 29"/>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8" name="Rectangle 30"/>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9" name="Rectangle 31"/>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0" name="Rectangle 32"/>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1" name="Rectangle 33"/>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2" name="Rectangle 34"/>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6" name="Group 35"/>
            <p:cNvGrpSpPr>
              <a:grpSpLocks/>
            </p:cNvGrpSpPr>
            <p:nvPr/>
          </p:nvGrpSpPr>
          <p:grpSpPr bwMode="auto">
            <a:xfrm rot="10800000">
              <a:off x="2637" y="1968"/>
              <a:ext cx="269" cy="2160"/>
              <a:chOff x="720" y="0"/>
              <a:chExt cx="576" cy="4608"/>
            </a:xfrm>
          </p:grpSpPr>
          <p:sp>
            <p:nvSpPr>
              <p:cNvPr id="20597" name="Rectangle 36"/>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8" name="Rectangle 37"/>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9" name="Rectangle 38"/>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0" name="Rectangle 39"/>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1" name="Rectangle 40"/>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2" name="Rectangle 41"/>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3" name="Rectangle 42"/>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4" name="Rectangle 43"/>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7" name="Group 44"/>
            <p:cNvGrpSpPr>
              <a:grpSpLocks/>
            </p:cNvGrpSpPr>
            <p:nvPr/>
          </p:nvGrpSpPr>
          <p:grpSpPr bwMode="auto">
            <a:xfrm>
              <a:off x="2906" y="1968"/>
              <a:ext cx="270" cy="2160"/>
              <a:chOff x="720" y="0"/>
              <a:chExt cx="576" cy="4608"/>
            </a:xfrm>
          </p:grpSpPr>
          <p:sp>
            <p:nvSpPr>
              <p:cNvPr id="20589" name="Rectangle 45"/>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0" name="Rectangle 46"/>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1" name="Rectangle 47"/>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2" name="Rectangle 48"/>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3" name="Rectangle 49"/>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4" name="Rectangle 50"/>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5" name="Rectangle 51"/>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6" name="Rectangle 52"/>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8" name="Group 53"/>
            <p:cNvGrpSpPr>
              <a:grpSpLocks/>
            </p:cNvGrpSpPr>
            <p:nvPr/>
          </p:nvGrpSpPr>
          <p:grpSpPr bwMode="auto">
            <a:xfrm rot="10800000">
              <a:off x="3176" y="1968"/>
              <a:ext cx="269" cy="2160"/>
              <a:chOff x="720" y="0"/>
              <a:chExt cx="576" cy="4608"/>
            </a:xfrm>
          </p:grpSpPr>
          <p:sp>
            <p:nvSpPr>
              <p:cNvPr id="20581" name="Rectangle 54"/>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2" name="Rectangle 55"/>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3" name="Rectangle 56"/>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4" name="Rectangle 57"/>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5" name="Rectangle 58"/>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6" name="Rectangle 59"/>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7" name="Rectangle 60"/>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8" name="Rectangle 61"/>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9" name="Group 62"/>
            <p:cNvGrpSpPr>
              <a:grpSpLocks/>
            </p:cNvGrpSpPr>
            <p:nvPr/>
          </p:nvGrpSpPr>
          <p:grpSpPr bwMode="auto">
            <a:xfrm>
              <a:off x="3445" y="1968"/>
              <a:ext cx="270" cy="2160"/>
              <a:chOff x="720" y="0"/>
              <a:chExt cx="576" cy="4608"/>
            </a:xfrm>
          </p:grpSpPr>
          <p:sp>
            <p:nvSpPr>
              <p:cNvPr id="20573" name="Rectangle 63"/>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4" name="Rectangle 64"/>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5" name="Rectangle 65"/>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6" name="Rectangle 66"/>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7" name="Rectangle 67"/>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8" name="Rectangle 68"/>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9" name="Rectangle 69"/>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0" name="Rectangle 70"/>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10" name="Group 71"/>
            <p:cNvGrpSpPr>
              <a:grpSpLocks/>
            </p:cNvGrpSpPr>
            <p:nvPr/>
          </p:nvGrpSpPr>
          <p:grpSpPr bwMode="auto">
            <a:xfrm rot="10800000">
              <a:off x="1555" y="1968"/>
              <a:ext cx="269" cy="2160"/>
              <a:chOff x="720" y="0"/>
              <a:chExt cx="576" cy="4608"/>
            </a:xfrm>
          </p:grpSpPr>
          <p:sp>
            <p:nvSpPr>
              <p:cNvPr id="20565" name="Rectangle 72"/>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6" name="Rectangle 73"/>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67" name="Rectangle 74"/>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8" name="Rectangle 75"/>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69" name="Rectangle 76"/>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0" name="Rectangle 77"/>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1" name="Rectangle 78"/>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2" name="Rectangle 79"/>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11" name="Group 80"/>
            <p:cNvGrpSpPr>
              <a:grpSpLocks/>
            </p:cNvGrpSpPr>
            <p:nvPr/>
          </p:nvGrpSpPr>
          <p:grpSpPr bwMode="auto">
            <a:xfrm>
              <a:off x="1828" y="1968"/>
              <a:ext cx="270" cy="270"/>
              <a:chOff x="912" y="720"/>
              <a:chExt cx="360" cy="360"/>
            </a:xfrm>
          </p:grpSpPr>
          <p:sp>
            <p:nvSpPr>
              <p:cNvPr id="20563" name="Rectangle 81"/>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4" name="Oval 82"/>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2" name="Group 83"/>
            <p:cNvGrpSpPr>
              <a:grpSpLocks/>
            </p:cNvGrpSpPr>
            <p:nvPr/>
          </p:nvGrpSpPr>
          <p:grpSpPr bwMode="auto">
            <a:xfrm>
              <a:off x="2367" y="1968"/>
              <a:ext cx="270" cy="270"/>
              <a:chOff x="912" y="720"/>
              <a:chExt cx="360" cy="360"/>
            </a:xfrm>
          </p:grpSpPr>
          <p:sp>
            <p:nvSpPr>
              <p:cNvPr id="20561" name="Rectangle 84"/>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2" name="Oval 85"/>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3" name="Group 86"/>
            <p:cNvGrpSpPr>
              <a:grpSpLocks/>
            </p:cNvGrpSpPr>
            <p:nvPr/>
          </p:nvGrpSpPr>
          <p:grpSpPr bwMode="auto">
            <a:xfrm>
              <a:off x="3176" y="2238"/>
              <a:ext cx="269" cy="270"/>
              <a:chOff x="912" y="720"/>
              <a:chExt cx="360" cy="360"/>
            </a:xfrm>
          </p:grpSpPr>
          <p:sp>
            <p:nvSpPr>
              <p:cNvPr id="20559" name="Rectangle 87"/>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0" name="Oval 88"/>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4" name="Group 89"/>
            <p:cNvGrpSpPr>
              <a:grpSpLocks/>
            </p:cNvGrpSpPr>
            <p:nvPr/>
          </p:nvGrpSpPr>
          <p:grpSpPr bwMode="auto">
            <a:xfrm>
              <a:off x="2632" y="2238"/>
              <a:ext cx="270" cy="270"/>
              <a:chOff x="912" y="720"/>
              <a:chExt cx="360" cy="360"/>
            </a:xfrm>
          </p:grpSpPr>
          <p:sp>
            <p:nvSpPr>
              <p:cNvPr id="20557" name="Rectangle 90"/>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8" name="Oval 91"/>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5" name="Group 92"/>
            <p:cNvGrpSpPr>
              <a:grpSpLocks/>
            </p:cNvGrpSpPr>
            <p:nvPr/>
          </p:nvGrpSpPr>
          <p:grpSpPr bwMode="auto">
            <a:xfrm>
              <a:off x="2098" y="2238"/>
              <a:ext cx="269" cy="270"/>
              <a:chOff x="912" y="720"/>
              <a:chExt cx="360" cy="360"/>
            </a:xfrm>
          </p:grpSpPr>
          <p:sp>
            <p:nvSpPr>
              <p:cNvPr id="20555" name="Rectangle 93"/>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6" name="Oval 94"/>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6" name="Group 95"/>
            <p:cNvGrpSpPr>
              <a:grpSpLocks/>
            </p:cNvGrpSpPr>
            <p:nvPr/>
          </p:nvGrpSpPr>
          <p:grpSpPr bwMode="auto">
            <a:xfrm>
              <a:off x="3441" y="1968"/>
              <a:ext cx="269" cy="270"/>
              <a:chOff x="912" y="720"/>
              <a:chExt cx="360" cy="360"/>
            </a:xfrm>
          </p:grpSpPr>
          <p:sp>
            <p:nvSpPr>
              <p:cNvPr id="20553" name="Rectangle 96"/>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4" name="Oval 97"/>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7" name="Group 98"/>
            <p:cNvGrpSpPr>
              <a:grpSpLocks/>
            </p:cNvGrpSpPr>
            <p:nvPr/>
          </p:nvGrpSpPr>
          <p:grpSpPr bwMode="auto">
            <a:xfrm>
              <a:off x="2902" y="1968"/>
              <a:ext cx="269" cy="270"/>
              <a:chOff x="912" y="720"/>
              <a:chExt cx="360" cy="360"/>
            </a:xfrm>
          </p:grpSpPr>
          <p:sp>
            <p:nvSpPr>
              <p:cNvPr id="20551" name="Rectangle 99"/>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2" name="Oval 100"/>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8" name="Group 101"/>
            <p:cNvGrpSpPr>
              <a:grpSpLocks/>
            </p:cNvGrpSpPr>
            <p:nvPr/>
          </p:nvGrpSpPr>
          <p:grpSpPr bwMode="auto">
            <a:xfrm>
              <a:off x="1556" y="2238"/>
              <a:ext cx="270" cy="270"/>
              <a:chOff x="912" y="720"/>
              <a:chExt cx="360" cy="360"/>
            </a:xfrm>
          </p:grpSpPr>
          <p:sp>
            <p:nvSpPr>
              <p:cNvPr id="20549" name="Rectangle 102"/>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0" name="Oval 103"/>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9" name="Group 104"/>
            <p:cNvGrpSpPr>
              <a:grpSpLocks/>
            </p:cNvGrpSpPr>
            <p:nvPr/>
          </p:nvGrpSpPr>
          <p:grpSpPr bwMode="auto">
            <a:xfrm>
              <a:off x="3441" y="2508"/>
              <a:ext cx="269" cy="270"/>
              <a:chOff x="912" y="720"/>
              <a:chExt cx="360" cy="360"/>
            </a:xfrm>
          </p:grpSpPr>
          <p:sp>
            <p:nvSpPr>
              <p:cNvPr id="20547" name="Rectangle 105"/>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8" name="Oval 106"/>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 name="Group 107"/>
            <p:cNvGrpSpPr>
              <a:grpSpLocks/>
            </p:cNvGrpSpPr>
            <p:nvPr/>
          </p:nvGrpSpPr>
          <p:grpSpPr bwMode="auto">
            <a:xfrm>
              <a:off x="2906" y="2513"/>
              <a:ext cx="270" cy="270"/>
              <a:chOff x="912" y="720"/>
              <a:chExt cx="360" cy="360"/>
            </a:xfrm>
          </p:grpSpPr>
          <p:sp>
            <p:nvSpPr>
              <p:cNvPr id="20545" name="Rectangle 108"/>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6" name="Oval 109"/>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1" name="Group 110"/>
            <p:cNvGrpSpPr>
              <a:grpSpLocks/>
            </p:cNvGrpSpPr>
            <p:nvPr/>
          </p:nvGrpSpPr>
          <p:grpSpPr bwMode="auto">
            <a:xfrm>
              <a:off x="2363" y="2508"/>
              <a:ext cx="269" cy="270"/>
              <a:chOff x="912" y="720"/>
              <a:chExt cx="360" cy="360"/>
            </a:xfrm>
          </p:grpSpPr>
          <p:sp>
            <p:nvSpPr>
              <p:cNvPr id="20543" name="Rectangle 111"/>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4" name="Oval 112"/>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2" name="Group 113"/>
            <p:cNvGrpSpPr>
              <a:grpSpLocks/>
            </p:cNvGrpSpPr>
            <p:nvPr/>
          </p:nvGrpSpPr>
          <p:grpSpPr bwMode="auto">
            <a:xfrm>
              <a:off x="1824" y="2508"/>
              <a:ext cx="269" cy="270"/>
              <a:chOff x="912" y="720"/>
              <a:chExt cx="360" cy="360"/>
            </a:xfrm>
          </p:grpSpPr>
          <p:sp>
            <p:nvSpPr>
              <p:cNvPr id="20541" name="Rectangle 114"/>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2" name="Oval 115"/>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3" name="Group 116"/>
            <p:cNvGrpSpPr>
              <a:grpSpLocks/>
            </p:cNvGrpSpPr>
            <p:nvPr/>
          </p:nvGrpSpPr>
          <p:grpSpPr bwMode="auto">
            <a:xfrm>
              <a:off x="2098" y="3318"/>
              <a:ext cx="269" cy="270"/>
              <a:chOff x="4416" y="2016"/>
              <a:chExt cx="360" cy="360"/>
            </a:xfrm>
          </p:grpSpPr>
          <p:sp>
            <p:nvSpPr>
              <p:cNvPr id="20539" name="Rectangle 117"/>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0" name="Oval 118"/>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4" name="Group 119"/>
            <p:cNvGrpSpPr>
              <a:grpSpLocks/>
            </p:cNvGrpSpPr>
            <p:nvPr/>
          </p:nvGrpSpPr>
          <p:grpSpPr bwMode="auto">
            <a:xfrm>
              <a:off x="2367" y="3588"/>
              <a:ext cx="270" cy="270"/>
              <a:chOff x="4416" y="2016"/>
              <a:chExt cx="360" cy="360"/>
            </a:xfrm>
          </p:grpSpPr>
          <p:sp>
            <p:nvSpPr>
              <p:cNvPr id="20537" name="Rectangle 120"/>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8" name="Oval 121"/>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5" name="Group 122"/>
            <p:cNvGrpSpPr>
              <a:grpSpLocks/>
            </p:cNvGrpSpPr>
            <p:nvPr/>
          </p:nvGrpSpPr>
          <p:grpSpPr bwMode="auto">
            <a:xfrm>
              <a:off x="1828" y="3588"/>
              <a:ext cx="270" cy="270"/>
              <a:chOff x="4416" y="2016"/>
              <a:chExt cx="360" cy="360"/>
            </a:xfrm>
          </p:grpSpPr>
          <p:sp>
            <p:nvSpPr>
              <p:cNvPr id="20535" name="Rectangle 123"/>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6" name="Oval 124"/>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6" name="Group 125"/>
            <p:cNvGrpSpPr>
              <a:grpSpLocks/>
            </p:cNvGrpSpPr>
            <p:nvPr/>
          </p:nvGrpSpPr>
          <p:grpSpPr bwMode="auto">
            <a:xfrm>
              <a:off x="2098" y="3858"/>
              <a:ext cx="269" cy="270"/>
              <a:chOff x="4416" y="2016"/>
              <a:chExt cx="360" cy="360"/>
            </a:xfrm>
          </p:grpSpPr>
          <p:sp>
            <p:nvSpPr>
              <p:cNvPr id="20533" name="Rectangle 126"/>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4" name="Oval 127"/>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7" name="Group 128"/>
            <p:cNvGrpSpPr>
              <a:grpSpLocks/>
            </p:cNvGrpSpPr>
            <p:nvPr/>
          </p:nvGrpSpPr>
          <p:grpSpPr bwMode="auto">
            <a:xfrm>
              <a:off x="2637" y="3858"/>
              <a:ext cx="269" cy="270"/>
              <a:chOff x="4416" y="2016"/>
              <a:chExt cx="360" cy="360"/>
            </a:xfrm>
          </p:grpSpPr>
          <p:sp>
            <p:nvSpPr>
              <p:cNvPr id="20531" name="Rectangle 129"/>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2" name="Oval 130"/>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8" name="Group 131"/>
            <p:cNvGrpSpPr>
              <a:grpSpLocks/>
            </p:cNvGrpSpPr>
            <p:nvPr/>
          </p:nvGrpSpPr>
          <p:grpSpPr bwMode="auto">
            <a:xfrm>
              <a:off x="2906" y="3588"/>
              <a:ext cx="270" cy="270"/>
              <a:chOff x="4416" y="2016"/>
              <a:chExt cx="360" cy="360"/>
            </a:xfrm>
          </p:grpSpPr>
          <p:sp>
            <p:nvSpPr>
              <p:cNvPr id="20529" name="Rectangle 132"/>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0" name="Oval 133"/>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9" name="Group 134"/>
            <p:cNvGrpSpPr>
              <a:grpSpLocks/>
            </p:cNvGrpSpPr>
            <p:nvPr/>
          </p:nvGrpSpPr>
          <p:grpSpPr bwMode="auto">
            <a:xfrm>
              <a:off x="1555" y="3858"/>
              <a:ext cx="269" cy="270"/>
              <a:chOff x="4416" y="2016"/>
              <a:chExt cx="360" cy="360"/>
            </a:xfrm>
          </p:grpSpPr>
          <p:sp>
            <p:nvSpPr>
              <p:cNvPr id="20527" name="Rectangle 135"/>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8" name="Oval 136"/>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30" name="Group 137"/>
            <p:cNvGrpSpPr>
              <a:grpSpLocks/>
            </p:cNvGrpSpPr>
            <p:nvPr/>
          </p:nvGrpSpPr>
          <p:grpSpPr bwMode="auto">
            <a:xfrm>
              <a:off x="3176" y="3858"/>
              <a:ext cx="269" cy="270"/>
              <a:chOff x="4416" y="2016"/>
              <a:chExt cx="360" cy="360"/>
            </a:xfrm>
          </p:grpSpPr>
          <p:sp>
            <p:nvSpPr>
              <p:cNvPr id="20525" name="Rectangle 138"/>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6" name="Oval 139"/>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31" name="Group 140"/>
            <p:cNvGrpSpPr>
              <a:grpSpLocks/>
            </p:cNvGrpSpPr>
            <p:nvPr/>
          </p:nvGrpSpPr>
          <p:grpSpPr bwMode="auto">
            <a:xfrm>
              <a:off x="3445" y="3588"/>
              <a:ext cx="270" cy="270"/>
              <a:chOff x="4416" y="2016"/>
              <a:chExt cx="360" cy="360"/>
            </a:xfrm>
          </p:grpSpPr>
          <p:sp>
            <p:nvSpPr>
              <p:cNvPr id="20523" name="Rectangle 141"/>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4" name="Oval 142"/>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29" name="Group 143"/>
            <p:cNvGrpSpPr>
              <a:grpSpLocks/>
            </p:cNvGrpSpPr>
            <p:nvPr/>
          </p:nvGrpSpPr>
          <p:grpSpPr bwMode="auto">
            <a:xfrm>
              <a:off x="1555" y="3318"/>
              <a:ext cx="269" cy="270"/>
              <a:chOff x="4416" y="2016"/>
              <a:chExt cx="360" cy="360"/>
            </a:xfrm>
          </p:grpSpPr>
          <p:sp>
            <p:nvSpPr>
              <p:cNvPr id="20521" name="Rectangle 144"/>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2" name="Oval 145"/>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30" name="Group 146"/>
            <p:cNvGrpSpPr>
              <a:grpSpLocks/>
            </p:cNvGrpSpPr>
            <p:nvPr/>
          </p:nvGrpSpPr>
          <p:grpSpPr bwMode="auto">
            <a:xfrm>
              <a:off x="3176" y="3318"/>
              <a:ext cx="269" cy="270"/>
              <a:chOff x="4416" y="2016"/>
              <a:chExt cx="360" cy="360"/>
            </a:xfrm>
          </p:grpSpPr>
          <p:sp>
            <p:nvSpPr>
              <p:cNvPr id="20519" name="Rectangle 147"/>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0" name="Oval 148"/>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31" name="Group 149"/>
            <p:cNvGrpSpPr>
              <a:grpSpLocks/>
            </p:cNvGrpSpPr>
            <p:nvPr/>
          </p:nvGrpSpPr>
          <p:grpSpPr bwMode="auto">
            <a:xfrm>
              <a:off x="2637" y="3318"/>
              <a:ext cx="269" cy="270"/>
              <a:chOff x="4416" y="2016"/>
              <a:chExt cx="360" cy="360"/>
            </a:xfrm>
          </p:grpSpPr>
          <p:sp>
            <p:nvSpPr>
              <p:cNvPr id="20517" name="Rectangle 150"/>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18" name="Oval 151"/>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6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639"/>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3452</TotalTime>
  <Words>891</Words>
  <Application>Microsoft Office PowerPoint</Application>
  <PresentationFormat>On-screen Show (16:9)</PresentationFormat>
  <Paragraphs>168</Paragraphs>
  <Slides>32</Slides>
  <Notes>14</Notes>
  <HiddenSlides>0</HiddenSlides>
  <MMClips>8</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1_Lecture</vt:lpstr>
      <vt:lpstr>2_Office Theme</vt:lpstr>
      <vt:lpstr>3_Office Theme</vt:lpstr>
      <vt:lpstr>2_Lecture</vt:lpstr>
      <vt:lpstr>4_Office Theme</vt:lpstr>
      <vt:lpstr>Welcome</vt:lpstr>
      <vt:lpstr>PowerPoint Presentation</vt:lpstr>
      <vt:lpstr>PowerPoint Presentation</vt:lpstr>
      <vt:lpstr>PowerPoint Presentation</vt:lpstr>
      <vt:lpstr>PowerPoint Presentation</vt:lpstr>
      <vt:lpstr>PowerPoint Presentation</vt:lpstr>
      <vt:lpstr>PowerPoint Presentation</vt:lpstr>
      <vt:lpstr>What is machine learning</vt:lpstr>
      <vt:lpstr>Machine Learning definition</vt:lpstr>
      <vt:lpstr>PowerPoint Presentation</vt:lpstr>
      <vt:lpstr>PowerPoint Presentation</vt:lpstr>
      <vt:lpstr>PowerPoint Presentation</vt:lpstr>
      <vt:lpstr>Supervised Learning</vt:lpstr>
      <vt:lpstr>PowerPoint Presentation</vt:lpstr>
      <vt:lpstr>PowerPoint Presentation</vt:lpstr>
      <vt:lpstr>PowerPoint Presentation</vt:lpstr>
      <vt:lpstr>PowerPoint Presentation</vt:lpstr>
      <vt:lpstr>PowerPoint Presentation</vt:lpstr>
      <vt:lpstr>Unsupervised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Cocktail party problem</vt:lpstr>
      <vt:lpstr>PowerPoint Presentation</vt:lpstr>
      <vt:lpstr>Cocktail party problem algorithm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ang</cp:lastModifiedBy>
  <cp:revision>147</cp:revision>
  <dcterms:created xsi:type="dcterms:W3CDTF">2010-07-08T21:59:02Z</dcterms:created>
  <dcterms:modified xsi:type="dcterms:W3CDTF">2011-09-23T01:21:03Z</dcterms:modified>
</cp:coreProperties>
</file>